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4" r:id="rId1"/>
    <p:sldMasterId id="2147483752" r:id="rId2"/>
    <p:sldMasterId id="2147483763" r:id="rId3"/>
    <p:sldMasterId id="2147483784" r:id="rId4"/>
    <p:sldMasterId id="2147483797" r:id="rId5"/>
    <p:sldMasterId id="2147483806" r:id="rId6"/>
  </p:sldMasterIdLst>
  <p:notesMasterIdLst>
    <p:notesMasterId r:id="rId41"/>
  </p:notesMasterIdLst>
  <p:handoutMasterIdLst>
    <p:handoutMasterId r:id="rId42"/>
  </p:handoutMasterIdLst>
  <p:sldIdLst>
    <p:sldId id="793" r:id="rId7"/>
    <p:sldId id="347" r:id="rId8"/>
    <p:sldId id="631" r:id="rId9"/>
    <p:sldId id="734" r:id="rId10"/>
    <p:sldId id="818" r:id="rId11"/>
    <p:sldId id="671" r:id="rId12"/>
    <p:sldId id="419" r:id="rId13"/>
    <p:sldId id="382" r:id="rId14"/>
    <p:sldId id="301" r:id="rId15"/>
    <p:sldId id="300" r:id="rId16"/>
    <p:sldId id="259" r:id="rId17"/>
    <p:sldId id="869" r:id="rId18"/>
    <p:sldId id="862" r:id="rId19"/>
    <p:sldId id="866" r:id="rId20"/>
    <p:sldId id="868" r:id="rId21"/>
    <p:sldId id="870" r:id="rId22"/>
    <p:sldId id="562" r:id="rId23"/>
    <p:sldId id="302" r:id="rId24"/>
    <p:sldId id="674" r:id="rId25"/>
    <p:sldId id="563" r:id="rId26"/>
    <p:sldId id="262" r:id="rId27"/>
    <p:sldId id="310" r:id="rId28"/>
    <p:sldId id="550" r:id="rId29"/>
    <p:sldId id="863" r:id="rId30"/>
    <p:sldId id="365" r:id="rId31"/>
    <p:sldId id="871" r:id="rId32"/>
    <p:sldId id="590" r:id="rId33"/>
    <p:sldId id="465" r:id="rId34"/>
    <p:sldId id="864" r:id="rId35"/>
    <p:sldId id="413" r:id="rId36"/>
    <p:sldId id="414" r:id="rId37"/>
    <p:sldId id="269" r:id="rId38"/>
    <p:sldId id="680" r:id="rId39"/>
    <p:sldId id="861" r:id="rId40"/>
  </p:sldIdLst>
  <p:sldSz cx="9144000" cy="5143500" type="screen16x9"/>
  <p:notesSz cx="6858000" cy="9144000"/>
  <p:defaultTextStyle>
    <a:defPPr>
      <a:defRPr lang="pl-P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1597" userDrawn="1">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rtosz Stawiarz" initials="BS" lastIdx="14" clrIdx="0">
    <p:extLst>
      <p:ext uri="{19B8F6BF-5375-455C-9EA6-DF929625EA0E}">
        <p15:presenceInfo xmlns:p15="http://schemas.microsoft.com/office/powerpoint/2012/main" userId="S::bstawiarz@frse.org.pl::b9ba0169-2033-4f7c-af29-43e1f2c983a8" providerId="AD"/>
      </p:ext>
    </p:extLst>
  </p:cmAuthor>
  <p:cmAuthor id="2" name="Marta Fudała" initials="MF" lastIdx="2" clrIdx="1">
    <p:extLst>
      <p:ext uri="{19B8F6BF-5375-455C-9EA6-DF929625EA0E}">
        <p15:presenceInfo xmlns:p15="http://schemas.microsoft.com/office/powerpoint/2012/main" userId="S::mfudala@frse.org.pl::70205e24-c475-4914-b6cd-99669ad7c46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B6C"/>
    <a:srgbClr val="0D4DA4"/>
    <a:srgbClr val="D8D3E0"/>
    <a:srgbClr val="5EBFBE"/>
    <a:srgbClr val="F59E2D"/>
    <a:srgbClr val="E97070"/>
    <a:srgbClr val="699F38"/>
    <a:srgbClr val="3DC0EC"/>
    <a:srgbClr val="0CB0E7"/>
    <a:srgbClr val="5545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Styl z motywem 1 — Ak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125E5076-3810-47DD-B79F-674D7AD40C01}" styleName="Styl ciemny 1 — Ak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113A9D2-9D6B-4929-AA2D-F23B5EE8CBE7}" styleName="Styl z motywem 2 — Ak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3296810-A885-4BE3-A3E7-6D5BEEA58F35}" styleName="Styl pośredni 2 — Ak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ABFCF23-3B69-468F-B69F-88F6DE6A72F2}" styleName="Styl pośredni 1 — Ak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68" autoAdjust="0"/>
    <p:restoredTop sz="94676" autoAdjust="0"/>
  </p:normalViewPr>
  <p:slideViewPr>
    <p:cSldViewPr snapToGrid="0">
      <p:cViewPr varScale="1">
        <p:scale>
          <a:sx n="99" d="100"/>
          <a:sy n="99" d="100"/>
        </p:scale>
        <p:origin x="316" y="60"/>
      </p:cViewPr>
      <p:guideLst>
        <p:guide orient="horz" pos="1597"/>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commentAuthors" Target="commentAuthor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notesMaster" Target="notesMasters/notesMaster1.xml"/></Relationships>
</file>

<file path=ppt/diagrams/_rels/data5.xml.rels><?xml version="1.0" encoding="UTF-8" standalone="yes"?>
<Relationships xmlns="http://schemas.openxmlformats.org/package/2006/relationships"><Relationship Id="rId3" Type="http://schemas.openxmlformats.org/officeDocument/2006/relationships/hyperlink" Target="https://webgate.ec.europa.eu/erasmus-esc/index/organisations/register-my-organisation" TargetMode="External"/><Relationship Id="rId2" Type="http://schemas.openxmlformats.org/officeDocument/2006/relationships/hyperlink" Target="https://webgate.ec.europa.eu/cas/eim/external/register.cgi" TargetMode="External"/><Relationship Id="rId1" Type="http://schemas.openxmlformats.org/officeDocument/2006/relationships/hyperlink" Target="https://erasmusplus.org.pl/" TargetMode="External"/><Relationship Id="rId4" Type="http://schemas.openxmlformats.org/officeDocument/2006/relationships/hyperlink" Target="https://webgate.ec.europa.eu/app-forms/af-ui-opportunities/#/erasmus-plus" TargetMode="External"/></Relationships>
</file>

<file path=ppt/diagrams/_rels/drawing5.xml.rels><?xml version="1.0" encoding="UTF-8" standalone="yes"?>
<Relationships xmlns="http://schemas.openxmlformats.org/package/2006/relationships"><Relationship Id="rId3" Type="http://schemas.openxmlformats.org/officeDocument/2006/relationships/hyperlink" Target="https://webgate.ec.europa.eu/erasmus-esc/index/organisations/register-my-organisation" TargetMode="External"/><Relationship Id="rId2" Type="http://schemas.openxmlformats.org/officeDocument/2006/relationships/hyperlink" Target="https://webgate.ec.europa.eu/cas/eim/external/register.cgi" TargetMode="External"/><Relationship Id="rId1" Type="http://schemas.openxmlformats.org/officeDocument/2006/relationships/hyperlink" Target="https://erasmusplus.org.pl/" TargetMode="External"/><Relationship Id="rId4" Type="http://schemas.openxmlformats.org/officeDocument/2006/relationships/hyperlink" Target="https://webgate.ec.europa.eu/app-forms/af-ui-opportunities/#/erasmus-plus" TargetMode="Externa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7B10C3-ED45-45A4-8EFA-F68297A8BA21}" type="doc">
      <dgm:prSet loTypeId="urn:microsoft.com/office/officeart/2005/8/layout/hList1" loCatId="list" qsTypeId="urn:microsoft.com/office/officeart/2005/8/quickstyle/simple2" qsCatId="simple" csTypeId="urn:microsoft.com/office/officeart/2005/8/colors/colorful4" csCatId="colorful" phldr="1"/>
      <dgm:spPr/>
      <dgm:t>
        <a:bodyPr/>
        <a:lstStyle/>
        <a:p>
          <a:endParaRPr lang="pl-PL"/>
        </a:p>
      </dgm:t>
    </dgm:pt>
    <dgm:pt modelId="{4D590225-C8D1-4E97-B104-616B24F3CC43}">
      <dgm:prSet phldrT="[Tekst]" custT="1"/>
      <dgm:spPr/>
      <dgm:t>
        <a:bodyPr/>
        <a:lstStyle/>
        <a:p>
          <a:r>
            <a:rPr lang="pl-PL" sz="2200" b="1" dirty="0">
              <a:latin typeface="Roboto Light" panose="02000000000000000000" pitchFamily="2" charset="0"/>
              <a:ea typeface="Roboto Light" panose="02000000000000000000" pitchFamily="2" charset="0"/>
            </a:rPr>
            <a:t>Akcja 1</a:t>
          </a:r>
        </a:p>
      </dgm:t>
    </dgm:pt>
    <dgm:pt modelId="{FF595A3B-A483-4109-AB25-F4036F1E5C1B}" type="parTrans" cxnId="{E6F3155C-24BD-449E-A441-AEE4DA1E0E26}">
      <dgm:prSet/>
      <dgm:spPr/>
      <dgm:t>
        <a:bodyPr/>
        <a:lstStyle/>
        <a:p>
          <a:endParaRPr lang="pl-PL">
            <a:latin typeface="Roboto Light" panose="02000000000000000000" pitchFamily="2" charset="0"/>
            <a:ea typeface="Roboto Light" panose="02000000000000000000" pitchFamily="2" charset="0"/>
          </a:endParaRPr>
        </a:p>
      </dgm:t>
    </dgm:pt>
    <dgm:pt modelId="{53971475-C41C-4568-9605-532878007B52}" type="sibTrans" cxnId="{E6F3155C-24BD-449E-A441-AEE4DA1E0E26}">
      <dgm:prSet/>
      <dgm:spPr/>
      <dgm:t>
        <a:bodyPr/>
        <a:lstStyle/>
        <a:p>
          <a:endParaRPr lang="pl-PL">
            <a:latin typeface="Roboto Light" panose="02000000000000000000" pitchFamily="2" charset="0"/>
            <a:ea typeface="Roboto Light" panose="02000000000000000000" pitchFamily="2" charset="0"/>
          </a:endParaRPr>
        </a:p>
      </dgm:t>
    </dgm:pt>
    <dgm:pt modelId="{E0AE9A39-C6A4-4118-B978-3B42CF8E737A}">
      <dgm:prSet phldrT="[Tekst]" custT="1"/>
      <dgm:spPr/>
      <dgm:t>
        <a:bodyPr/>
        <a:lstStyle/>
        <a:p>
          <a:pPr marL="171450" lvl="1" indent="-171450" algn="l" defTabSz="711200">
            <a:lnSpc>
              <a:spcPct val="90000"/>
            </a:lnSpc>
            <a:spcBef>
              <a:spcPct val="0"/>
            </a:spcBef>
            <a:spcAft>
              <a:spcPct val="15000"/>
            </a:spcAft>
            <a:buChar char="•"/>
          </a:pPr>
          <a:r>
            <a:rPr lang="pl-PL" sz="1400" kern="1200" dirty="0">
              <a:solidFill>
                <a:prstClr val="black">
                  <a:hueOff val="0"/>
                  <a:satOff val="0"/>
                  <a:lumOff val="0"/>
                  <a:alphaOff val="0"/>
                </a:prstClr>
              </a:solidFill>
              <a:latin typeface="Roboto Light" panose="02000000000000000000" pitchFamily="2" charset="0"/>
              <a:ea typeface="Roboto Light" panose="02000000000000000000" pitchFamily="2" charset="0"/>
              <a:cs typeface="+mn-cs"/>
            </a:rPr>
            <a:t>Mobilności zagraniczne,</a:t>
          </a:r>
        </a:p>
      </dgm:t>
    </dgm:pt>
    <dgm:pt modelId="{E1F0CB57-DC5F-45D3-B462-4D9A806674AF}" type="parTrans" cxnId="{41088532-4ABA-40F4-8A41-92867B706130}">
      <dgm:prSet/>
      <dgm:spPr/>
      <dgm:t>
        <a:bodyPr/>
        <a:lstStyle/>
        <a:p>
          <a:endParaRPr lang="pl-PL">
            <a:latin typeface="Roboto Light" panose="02000000000000000000" pitchFamily="2" charset="0"/>
            <a:ea typeface="Roboto Light" panose="02000000000000000000" pitchFamily="2" charset="0"/>
          </a:endParaRPr>
        </a:p>
      </dgm:t>
    </dgm:pt>
    <dgm:pt modelId="{6C0FFE3D-059A-4952-B38F-4E4D8CA4AD46}" type="sibTrans" cxnId="{41088532-4ABA-40F4-8A41-92867B706130}">
      <dgm:prSet/>
      <dgm:spPr/>
      <dgm:t>
        <a:bodyPr/>
        <a:lstStyle/>
        <a:p>
          <a:endParaRPr lang="pl-PL">
            <a:latin typeface="Roboto Light" panose="02000000000000000000" pitchFamily="2" charset="0"/>
            <a:ea typeface="Roboto Light" panose="02000000000000000000" pitchFamily="2" charset="0"/>
          </a:endParaRPr>
        </a:p>
      </dgm:t>
    </dgm:pt>
    <dgm:pt modelId="{95ECF33E-35D3-4F5E-82A3-F5CA6EE3C4A8}">
      <dgm:prSet phldrT="[Tekst]" custT="1"/>
      <dgm:spPr/>
      <dgm:t>
        <a:bodyPr/>
        <a:lstStyle/>
        <a:p>
          <a:pPr marL="171450" lvl="1" indent="-171450" algn="l" defTabSz="711200">
            <a:lnSpc>
              <a:spcPct val="90000"/>
            </a:lnSpc>
            <a:spcBef>
              <a:spcPct val="0"/>
            </a:spcBef>
            <a:spcAft>
              <a:spcPct val="15000"/>
            </a:spcAft>
            <a:buChar char="•"/>
          </a:pPr>
          <a:r>
            <a:rPr lang="pl-PL" sz="1400" kern="1200" dirty="0">
              <a:solidFill>
                <a:prstClr val="black">
                  <a:hueOff val="0"/>
                  <a:satOff val="0"/>
                  <a:lumOff val="0"/>
                  <a:alphaOff val="0"/>
                </a:prstClr>
              </a:solidFill>
              <a:latin typeface="Roboto Light" panose="02000000000000000000" pitchFamily="2" charset="0"/>
              <a:ea typeface="Roboto Light" panose="02000000000000000000" pitchFamily="2" charset="0"/>
              <a:cs typeface="+mn-cs"/>
            </a:rPr>
            <a:t>Odbiorcami działań są uczestnicy mobilności</a:t>
          </a:r>
        </a:p>
      </dgm:t>
    </dgm:pt>
    <dgm:pt modelId="{D719C386-9046-4274-A266-93CEFC14A129}" type="parTrans" cxnId="{41D3ECC0-AE83-4056-ABB7-BCB558BC2E2B}">
      <dgm:prSet/>
      <dgm:spPr/>
      <dgm:t>
        <a:bodyPr/>
        <a:lstStyle/>
        <a:p>
          <a:endParaRPr lang="pl-PL">
            <a:latin typeface="Roboto Light" panose="02000000000000000000" pitchFamily="2" charset="0"/>
            <a:ea typeface="Roboto Light" panose="02000000000000000000" pitchFamily="2" charset="0"/>
          </a:endParaRPr>
        </a:p>
      </dgm:t>
    </dgm:pt>
    <dgm:pt modelId="{FEE3F59F-8083-46AB-A32D-63BB251A0FA9}" type="sibTrans" cxnId="{41D3ECC0-AE83-4056-ABB7-BCB558BC2E2B}">
      <dgm:prSet/>
      <dgm:spPr/>
      <dgm:t>
        <a:bodyPr/>
        <a:lstStyle/>
        <a:p>
          <a:endParaRPr lang="pl-PL">
            <a:latin typeface="Roboto Light" panose="02000000000000000000" pitchFamily="2" charset="0"/>
            <a:ea typeface="Roboto Light" panose="02000000000000000000" pitchFamily="2" charset="0"/>
          </a:endParaRPr>
        </a:p>
      </dgm:t>
    </dgm:pt>
    <dgm:pt modelId="{8E43A751-45A6-41C2-A815-BCABC5B64965}">
      <dgm:prSet phldrT="[Tekst]" custT="1"/>
      <dgm:spPr/>
      <dgm:t>
        <a:bodyPr/>
        <a:lstStyle/>
        <a:p>
          <a:r>
            <a:rPr lang="pl-PL" sz="2200" b="1" dirty="0">
              <a:latin typeface="Roboto Light" panose="02000000000000000000" pitchFamily="2" charset="0"/>
              <a:ea typeface="Roboto Light" panose="02000000000000000000" pitchFamily="2" charset="0"/>
            </a:rPr>
            <a:t>Akcja 2</a:t>
          </a:r>
        </a:p>
      </dgm:t>
    </dgm:pt>
    <dgm:pt modelId="{48D5F7C7-434D-4444-A739-15C0A79E1590}" type="parTrans" cxnId="{A17D0BD6-1977-4957-BF3A-6BE737E0ADA6}">
      <dgm:prSet/>
      <dgm:spPr/>
      <dgm:t>
        <a:bodyPr/>
        <a:lstStyle/>
        <a:p>
          <a:endParaRPr lang="pl-PL">
            <a:latin typeface="Roboto Light" panose="02000000000000000000" pitchFamily="2" charset="0"/>
            <a:ea typeface="Roboto Light" panose="02000000000000000000" pitchFamily="2" charset="0"/>
          </a:endParaRPr>
        </a:p>
      </dgm:t>
    </dgm:pt>
    <dgm:pt modelId="{3BD0BD87-9AF3-482D-B9E2-FFD704619562}" type="sibTrans" cxnId="{A17D0BD6-1977-4957-BF3A-6BE737E0ADA6}">
      <dgm:prSet/>
      <dgm:spPr/>
      <dgm:t>
        <a:bodyPr/>
        <a:lstStyle/>
        <a:p>
          <a:endParaRPr lang="pl-PL">
            <a:latin typeface="Roboto Light" panose="02000000000000000000" pitchFamily="2" charset="0"/>
            <a:ea typeface="Roboto Light" panose="02000000000000000000" pitchFamily="2" charset="0"/>
          </a:endParaRPr>
        </a:p>
      </dgm:t>
    </dgm:pt>
    <dgm:pt modelId="{3087FCFF-6472-44B7-8E00-56B0BA01B0CF}">
      <dgm:prSet phldrT="[Tekst]" custT="1"/>
      <dgm:spPr/>
      <dgm:t>
        <a:bodyPr/>
        <a:lstStyle/>
        <a:p>
          <a:r>
            <a:rPr lang="pl-PL" sz="1400" kern="1200" dirty="0">
              <a:latin typeface="Roboto Light" panose="02000000000000000000" pitchFamily="2" charset="0"/>
              <a:ea typeface="Roboto Light" panose="02000000000000000000" pitchFamily="2" charset="0"/>
            </a:rPr>
            <a:t>Partnerstwa na rzecz współpracy,</a:t>
          </a:r>
        </a:p>
      </dgm:t>
    </dgm:pt>
    <dgm:pt modelId="{3612D7AB-834C-487E-8F50-9F75E73E29DF}" type="parTrans" cxnId="{F36C091B-B893-4EC9-AC12-28D053B4D7EF}">
      <dgm:prSet/>
      <dgm:spPr/>
      <dgm:t>
        <a:bodyPr/>
        <a:lstStyle/>
        <a:p>
          <a:endParaRPr lang="pl-PL">
            <a:latin typeface="Roboto Light" panose="02000000000000000000" pitchFamily="2" charset="0"/>
            <a:ea typeface="Roboto Light" panose="02000000000000000000" pitchFamily="2" charset="0"/>
          </a:endParaRPr>
        </a:p>
      </dgm:t>
    </dgm:pt>
    <dgm:pt modelId="{EFB75E7F-D863-4412-9559-DE5EBDE9C591}" type="sibTrans" cxnId="{F36C091B-B893-4EC9-AC12-28D053B4D7EF}">
      <dgm:prSet/>
      <dgm:spPr/>
      <dgm:t>
        <a:bodyPr/>
        <a:lstStyle/>
        <a:p>
          <a:endParaRPr lang="pl-PL">
            <a:latin typeface="Roboto Light" panose="02000000000000000000" pitchFamily="2" charset="0"/>
            <a:ea typeface="Roboto Light" panose="02000000000000000000" pitchFamily="2" charset="0"/>
          </a:endParaRPr>
        </a:p>
      </dgm:t>
    </dgm:pt>
    <dgm:pt modelId="{4F33717B-3F8D-4307-A8C5-11EBFB783C67}">
      <dgm:prSet phldrT="[Tekst]" custT="1"/>
      <dgm:spPr/>
      <dgm:t>
        <a:bodyPr/>
        <a:lstStyle/>
        <a:p>
          <a:r>
            <a:rPr lang="pl-PL" sz="2200" b="1" kern="1200" dirty="0">
              <a:solidFill>
                <a:prstClr val="white"/>
              </a:solidFill>
              <a:latin typeface="Roboto Light" panose="02000000000000000000" pitchFamily="2" charset="0"/>
              <a:ea typeface="Roboto Light" panose="02000000000000000000" pitchFamily="2" charset="0"/>
              <a:cs typeface="+mn-cs"/>
            </a:rPr>
            <a:t>Akcja 3</a:t>
          </a:r>
        </a:p>
      </dgm:t>
    </dgm:pt>
    <dgm:pt modelId="{B143642A-AF51-4B69-9C13-58CF01C259E1}" type="sibTrans" cxnId="{47F67D3A-5682-46EC-A8F0-F7D56969454D}">
      <dgm:prSet/>
      <dgm:spPr/>
      <dgm:t>
        <a:bodyPr/>
        <a:lstStyle/>
        <a:p>
          <a:endParaRPr lang="pl-PL">
            <a:latin typeface="Roboto Light" panose="02000000000000000000" pitchFamily="2" charset="0"/>
            <a:ea typeface="Roboto Light" panose="02000000000000000000" pitchFamily="2" charset="0"/>
          </a:endParaRPr>
        </a:p>
      </dgm:t>
    </dgm:pt>
    <dgm:pt modelId="{94F6D11E-1A5E-42B7-B5EE-DD85416A06C0}" type="parTrans" cxnId="{47F67D3A-5682-46EC-A8F0-F7D56969454D}">
      <dgm:prSet/>
      <dgm:spPr/>
      <dgm:t>
        <a:bodyPr/>
        <a:lstStyle/>
        <a:p>
          <a:endParaRPr lang="pl-PL">
            <a:latin typeface="Roboto Light" panose="02000000000000000000" pitchFamily="2" charset="0"/>
            <a:ea typeface="Roboto Light" panose="02000000000000000000" pitchFamily="2" charset="0"/>
          </a:endParaRPr>
        </a:p>
      </dgm:t>
    </dgm:pt>
    <dgm:pt modelId="{CB006ABD-533E-4712-A855-649EDB6722F9}">
      <dgm:prSet phldrT="[Tekst]" custT="1"/>
      <dgm:spPr/>
      <dgm:t>
        <a:bodyPr/>
        <a:lstStyle/>
        <a:p>
          <a:pPr marL="171450" lvl="1" indent="-171450" algn="l" defTabSz="711200">
            <a:lnSpc>
              <a:spcPct val="90000"/>
            </a:lnSpc>
            <a:spcBef>
              <a:spcPct val="0"/>
            </a:spcBef>
            <a:spcAft>
              <a:spcPct val="15000"/>
            </a:spcAft>
            <a:buChar char="•"/>
          </a:pPr>
          <a:r>
            <a:rPr lang="pl-PL" sz="1400" kern="1200" dirty="0">
              <a:solidFill>
                <a:prstClr val="black">
                  <a:hueOff val="0"/>
                  <a:satOff val="0"/>
                  <a:lumOff val="0"/>
                  <a:alphaOff val="0"/>
                </a:prstClr>
              </a:solidFill>
              <a:latin typeface="Roboto Light" panose="02000000000000000000" pitchFamily="2" charset="0"/>
              <a:ea typeface="Roboto Light" panose="02000000000000000000" pitchFamily="2" charset="0"/>
              <a:cs typeface="+mn-cs"/>
            </a:rPr>
            <a:t>Europejska młodzież razem</a:t>
          </a:r>
        </a:p>
      </dgm:t>
    </dgm:pt>
    <dgm:pt modelId="{2BD03B96-E62C-4D1B-A828-1923CCEF79D9}" type="parTrans" cxnId="{12DCE4A3-2406-4E0F-B10E-DC03360787F7}">
      <dgm:prSet/>
      <dgm:spPr/>
      <dgm:t>
        <a:bodyPr/>
        <a:lstStyle/>
        <a:p>
          <a:endParaRPr lang="pl-PL">
            <a:latin typeface="Roboto Light" panose="02000000000000000000" pitchFamily="2" charset="0"/>
            <a:ea typeface="Roboto Light" panose="02000000000000000000" pitchFamily="2" charset="0"/>
          </a:endParaRPr>
        </a:p>
      </dgm:t>
    </dgm:pt>
    <dgm:pt modelId="{4A300B7B-B1B5-4B84-9013-9C6EF805A28C}" type="sibTrans" cxnId="{12DCE4A3-2406-4E0F-B10E-DC03360787F7}">
      <dgm:prSet/>
      <dgm:spPr/>
      <dgm:t>
        <a:bodyPr/>
        <a:lstStyle/>
        <a:p>
          <a:endParaRPr lang="pl-PL">
            <a:latin typeface="Roboto Light" panose="02000000000000000000" pitchFamily="2" charset="0"/>
            <a:ea typeface="Roboto Light" panose="02000000000000000000" pitchFamily="2" charset="0"/>
          </a:endParaRPr>
        </a:p>
      </dgm:t>
    </dgm:pt>
    <dgm:pt modelId="{99A9C210-F235-46C6-91A5-2CC7FFB4C1D9}">
      <dgm:prSet phldrT="[Tekst]" custT="1"/>
      <dgm:spPr/>
      <dgm:t>
        <a:bodyPr/>
        <a:lstStyle/>
        <a:p>
          <a:r>
            <a:rPr lang="pl-PL" sz="1400" kern="1200" dirty="0">
              <a:latin typeface="Roboto Light" panose="02000000000000000000" pitchFamily="2" charset="0"/>
              <a:ea typeface="Roboto Light" panose="02000000000000000000" pitchFamily="2" charset="0"/>
            </a:rPr>
            <a:t>Partnerstwa na rzecz innowacji,</a:t>
          </a:r>
        </a:p>
      </dgm:t>
    </dgm:pt>
    <dgm:pt modelId="{3EB99AA9-DBE8-4DDE-8E4A-DF61795297FD}" type="parTrans" cxnId="{72C7A14C-FEA0-4A2B-96B5-111A21EA8B3B}">
      <dgm:prSet/>
      <dgm:spPr/>
      <dgm:t>
        <a:bodyPr/>
        <a:lstStyle/>
        <a:p>
          <a:endParaRPr lang="pl-PL"/>
        </a:p>
      </dgm:t>
    </dgm:pt>
    <dgm:pt modelId="{48B72E69-4E41-475F-8B77-291D978644C7}" type="sibTrans" cxnId="{72C7A14C-FEA0-4A2B-96B5-111A21EA8B3B}">
      <dgm:prSet/>
      <dgm:spPr/>
      <dgm:t>
        <a:bodyPr/>
        <a:lstStyle/>
        <a:p>
          <a:endParaRPr lang="pl-PL"/>
        </a:p>
      </dgm:t>
    </dgm:pt>
    <dgm:pt modelId="{6D1BB174-B3BD-45C6-A0A5-C0683714234B}">
      <dgm:prSet phldrT="[Tekst]" custT="1"/>
      <dgm:spPr/>
      <dgm:t>
        <a:bodyPr/>
        <a:lstStyle/>
        <a:p>
          <a:r>
            <a:rPr lang="pl-PL" sz="1400" kern="1200" dirty="0">
              <a:latin typeface="Roboto Light" panose="02000000000000000000" pitchFamily="2" charset="0"/>
              <a:ea typeface="Roboto Light" panose="02000000000000000000" pitchFamily="2" charset="0"/>
            </a:rPr>
            <a:t>Partnerstwa na rzecz doskonałości</a:t>
          </a:r>
        </a:p>
      </dgm:t>
    </dgm:pt>
    <dgm:pt modelId="{B0841B1D-A66A-4C04-BDDA-B46D66CF9CEB}" type="parTrans" cxnId="{3966D433-0CB1-4135-B658-8923996BE07D}">
      <dgm:prSet/>
      <dgm:spPr/>
      <dgm:t>
        <a:bodyPr/>
        <a:lstStyle/>
        <a:p>
          <a:endParaRPr lang="pl-PL"/>
        </a:p>
      </dgm:t>
    </dgm:pt>
    <dgm:pt modelId="{3175E864-884B-4F0D-A334-D2E6212C1861}" type="sibTrans" cxnId="{3966D433-0CB1-4135-B658-8923996BE07D}">
      <dgm:prSet/>
      <dgm:spPr/>
      <dgm:t>
        <a:bodyPr/>
        <a:lstStyle/>
        <a:p>
          <a:endParaRPr lang="pl-PL"/>
        </a:p>
      </dgm:t>
    </dgm:pt>
    <dgm:pt modelId="{3EBAAFAD-A2C0-45FC-B8E4-44B4D5F45992}">
      <dgm:prSet phldrT="[Tekst]" custT="1"/>
      <dgm:spPr/>
      <dgm:t>
        <a:bodyPr/>
        <a:lstStyle/>
        <a:p>
          <a:r>
            <a:rPr lang="pl-PL" sz="1400" kern="1200" dirty="0">
              <a:latin typeface="Roboto Light" panose="02000000000000000000" pitchFamily="2" charset="0"/>
              <a:ea typeface="Roboto Light" panose="02000000000000000000" pitchFamily="2" charset="0"/>
            </a:rPr>
            <a:t>Budowanie potencjału</a:t>
          </a:r>
        </a:p>
      </dgm:t>
    </dgm:pt>
    <dgm:pt modelId="{E58B2EF2-752B-4A3F-8B66-3574BE027660}" type="parTrans" cxnId="{4ED5DBFB-1061-4C90-BCAC-7180E76CE8FA}">
      <dgm:prSet/>
      <dgm:spPr/>
      <dgm:t>
        <a:bodyPr/>
        <a:lstStyle/>
        <a:p>
          <a:endParaRPr lang="pl-PL"/>
        </a:p>
      </dgm:t>
    </dgm:pt>
    <dgm:pt modelId="{72F4E0AF-41D3-4319-9A25-10979D7D58E0}" type="sibTrans" cxnId="{4ED5DBFB-1061-4C90-BCAC-7180E76CE8FA}">
      <dgm:prSet/>
      <dgm:spPr/>
      <dgm:t>
        <a:bodyPr/>
        <a:lstStyle/>
        <a:p>
          <a:endParaRPr lang="pl-PL"/>
        </a:p>
      </dgm:t>
    </dgm:pt>
    <dgm:pt modelId="{6FA80B47-3450-4410-90E6-B5FA49E99962}">
      <dgm:prSet phldrT="[Tekst]" custT="1"/>
      <dgm:spPr/>
      <dgm:t>
        <a:bodyPr/>
        <a:lstStyle/>
        <a:p>
          <a:pPr>
            <a:buFont typeface="Arial" panose="020B0604020202020204" pitchFamily="34" charset="0"/>
            <a:buChar char="•"/>
          </a:pPr>
          <a:r>
            <a:rPr lang="pl-PL" sz="1400" kern="1200" dirty="0">
              <a:solidFill>
                <a:prstClr val="black">
                  <a:hueOff val="0"/>
                  <a:satOff val="0"/>
                  <a:lumOff val="0"/>
                  <a:alphaOff val="0"/>
                </a:prstClr>
              </a:solidFill>
              <a:latin typeface="Roboto Light" panose="02000000000000000000" pitchFamily="2" charset="0"/>
              <a:ea typeface="Roboto Light" panose="02000000000000000000" pitchFamily="2" charset="0"/>
              <a:cs typeface="+mn-cs"/>
            </a:rPr>
            <a:t>Niekomercyjne europejskie imprezy sportowe</a:t>
          </a:r>
        </a:p>
      </dgm:t>
    </dgm:pt>
    <dgm:pt modelId="{8D853E83-656D-4879-9B68-4A04C65825AA}" type="parTrans" cxnId="{5028E128-4B4F-44C7-B581-417C79A1CCF7}">
      <dgm:prSet/>
      <dgm:spPr/>
      <dgm:t>
        <a:bodyPr/>
        <a:lstStyle/>
        <a:p>
          <a:endParaRPr lang="pl-PL"/>
        </a:p>
      </dgm:t>
    </dgm:pt>
    <dgm:pt modelId="{24D1D5C0-3D0E-4FC8-876D-AFBB40D53B06}" type="sibTrans" cxnId="{5028E128-4B4F-44C7-B581-417C79A1CCF7}">
      <dgm:prSet/>
      <dgm:spPr/>
      <dgm:t>
        <a:bodyPr/>
        <a:lstStyle/>
        <a:p>
          <a:endParaRPr lang="pl-PL"/>
        </a:p>
      </dgm:t>
    </dgm:pt>
    <dgm:pt modelId="{A72F7A49-BDBB-45C3-8DE4-799BB94F69D5}">
      <dgm:prSet phldrT="[Tekst]" custT="1"/>
      <dgm:spPr/>
      <dgm:t>
        <a:bodyPr/>
        <a:lstStyle/>
        <a:p>
          <a:pPr>
            <a:buChar char="•"/>
          </a:pPr>
          <a:r>
            <a:rPr lang="pl-PL" sz="1400" kern="1200" dirty="0">
              <a:solidFill>
                <a:prstClr val="black">
                  <a:hueOff val="0"/>
                  <a:satOff val="0"/>
                  <a:lumOff val="0"/>
                  <a:alphaOff val="0"/>
                </a:prstClr>
              </a:solidFill>
              <a:latin typeface="Roboto Light" panose="02000000000000000000" pitchFamily="2" charset="0"/>
              <a:ea typeface="Roboto Light" panose="02000000000000000000" pitchFamily="2" charset="0"/>
              <a:cs typeface="+mn-cs"/>
            </a:rPr>
            <a:t>Akcje Jean </a:t>
          </a:r>
          <a:r>
            <a:rPr lang="pl-PL" sz="1400" kern="1200" dirty="0" err="1">
              <a:solidFill>
                <a:prstClr val="black">
                  <a:hueOff val="0"/>
                  <a:satOff val="0"/>
                  <a:lumOff val="0"/>
                  <a:alphaOff val="0"/>
                </a:prstClr>
              </a:solidFill>
              <a:latin typeface="Roboto Light" panose="02000000000000000000" pitchFamily="2" charset="0"/>
              <a:ea typeface="Roboto Light" panose="02000000000000000000" pitchFamily="2" charset="0"/>
              <a:cs typeface="+mn-cs"/>
            </a:rPr>
            <a:t>Monnet</a:t>
          </a:r>
          <a:endParaRPr lang="pl-PL" sz="1400" kern="1200" dirty="0">
            <a:solidFill>
              <a:prstClr val="black">
                <a:hueOff val="0"/>
                <a:satOff val="0"/>
                <a:lumOff val="0"/>
                <a:alphaOff val="0"/>
              </a:prstClr>
            </a:solidFill>
            <a:latin typeface="Roboto Light" panose="02000000000000000000" pitchFamily="2" charset="0"/>
            <a:ea typeface="Roboto Light" panose="02000000000000000000" pitchFamily="2" charset="0"/>
            <a:cs typeface="+mn-cs"/>
          </a:endParaRPr>
        </a:p>
      </dgm:t>
    </dgm:pt>
    <dgm:pt modelId="{1D41E36C-B8C6-4371-B779-988980FD888D}" type="parTrans" cxnId="{091C6E32-F3C8-4F8B-AE7C-8F0041A1F6AF}">
      <dgm:prSet/>
      <dgm:spPr/>
      <dgm:t>
        <a:bodyPr/>
        <a:lstStyle/>
        <a:p>
          <a:endParaRPr lang="pl-PL"/>
        </a:p>
      </dgm:t>
    </dgm:pt>
    <dgm:pt modelId="{F7293423-F1B1-47C2-8D10-D4A31C0D929E}" type="sibTrans" cxnId="{091C6E32-F3C8-4F8B-AE7C-8F0041A1F6AF}">
      <dgm:prSet/>
      <dgm:spPr/>
      <dgm:t>
        <a:bodyPr/>
        <a:lstStyle/>
        <a:p>
          <a:endParaRPr lang="pl-PL"/>
        </a:p>
      </dgm:t>
    </dgm:pt>
    <dgm:pt modelId="{F5CD2B95-9F41-4FD8-8C7E-15F14255A89A}">
      <dgm:prSet phldrT="[Tekst]" custT="1"/>
      <dgm:spPr/>
      <dgm:t>
        <a:bodyPr/>
        <a:lstStyle/>
        <a:p>
          <a:pPr marL="171450" lvl="1" indent="-171450" algn="l" defTabSz="711200">
            <a:lnSpc>
              <a:spcPct val="90000"/>
            </a:lnSpc>
            <a:spcBef>
              <a:spcPct val="0"/>
            </a:spcBef>
            <a:spcAft>
              <a:spcPct val="15000"/>
            </a:spcAft>
            <a:buChar char="•"/>
          </a:pPr>
          <a:r>
            <a:rPr lang="pl-PL" sz="1400" kern="1200" dirty="0">
              <a:solidFill>
                <a:prstClr val="black">
                  <a:hueOff val="0"/>
                  <a:satOff val="0"/>
                  <a:lumOff val="0"/>
                  <a:alphaOff val="0"/>
                </a:prstClr>
              </a:solidFill>
              <a:latin typeface="Roboto Light" panose="02000000000000000000" pitchFamily="2" charset="0"/>
              <a:ea typeface="Roboto Light" panose="02000000000000000000" pitchFamily="2" charset="0"/>
              <a:cs typeface="+mn-cs"/>
            </a:rPr>
            <a:t>Wspieranie polityki Unii Europejskiej</a:t>
          </a:r>
        </a:p>
      </dgm:t>
    </dgm:pt>
    <dgm:pt modelId="{32AD9D29-1295-4B28-AC3F-569C1FC64A2F}" type="parTrans" cxnId="{42F3706A-ADEF-4BCE-89EA-39A34633C655}">
      <dgm:prSet/>
      <dgm:spPr/>
      <dgm:t>
        <a:bodyPr/>
        <a:lstStyle/>
        <a:p>
          <a:endParaRPr lang="pl-PL"/>
        </a:p>
      </dgm:t>
    </dgm:pt>
    <dgm:pt modelId="{AC3DB724-25E9-4E59-BCB5-B58937FA74AB}" type="sibTrans" cxnId="{42F3706A-ADEF-4BCE-89EA-39A34633C655}">
      <dgm:prSet/>
      <dgm:spPr/>
      <dgm:t>
        <a:bodyPr/>
        <a:lstStyle/>
        <a:p>
          <a:endParaRPr lang="pl-PL"/>
        </a:p>
      </dgm:t>
    </dgm:pt>
    <dgm:pt modelId="{F28AE31F-5B8B-4AD1-A9B9-B5C9F7A0BF4B}" type="pres">
      <dgm:prSet presAssocID="{E27B10C3-ED45-45A4-8EFA-F68297A8BA21}" presName="Name0" presStyleCnt="0">
        <dgm:presLayoutVars>
          <dgm:dir/>
          <dgm:animLvl val="lvl"/>
          <dgm:resizeHandles val="exact"/>
        </dgm:presLayoutVars>
      </dgm:prSet>
      <dgm:spPr/>
    </dgm:pt>
    <dgm:pt modelId="{2605EC16-25DC-4C77-AC06-F3FC8F48F22A}" type="pres">
      <dgm:prSet presAssocID="{4D590225-C8D1-4E97-B104-616B24F3CC43}" presName="composite" presStyleCnt="0"/>
      <dgm:spPr/>
    </dgm:pt>
    <dgm:pt modelId="{84AC2307-BD05-479A-A385-8C8D910D107C}" type="pres">
      <dgm:prSet presAssocID="{4D590225-C8D1-4E97-B104-616B24F3CC43}" presName="parTx" presStyleLbl="alignNode1" presStyleIdx="0" presStyleCnt="3">
        <dgm:presLayoutVars>
          <dgm:chMax val="0"/>
          <dgm:chPref val="0"/>
          <dgm:bulletEnabled val="1"/>
        </dgm:presLayoutVars>
      </dgm:prSet>
      <dgm:spPr/>
    </dgm:pt>
    <dgm:pt modelId="{31EA4537-CC23-4322-8DBB-13DEC86BDD5D}" type="pres">
      <dgm:prSet presAssocID="{4D590225-C8D1-4E97-B104-616B24F3CC43}" presName="desTx" presStyleLbl="alignAccFollowNode1" presStyleIdx="0" presStyleCnt="3" custLinFactY="56607" custLinFactNeighborX="-76" custLinFactNeighborY="100000">
        <dgm:presLayoutVars>
          <dgm:bulletEnabled val="1"/>
        </dgm:presLayoutVars>
      </dgm:prSet>
      <dgm:spPr/>
    </dgm:pt>
    <dgm:pt modelId="{6CB00059-2611-49A6-8C54-A9831CC8A34F}" type="pres">
      <dgm:prSet presAssocID="{53971475-C41C-4568-9605-532878007B52}" presName="space" presStyleCnt="0"/>
      <dgm:spPr/>
    </dgm:pt>
    <dgm:pt modelId="{B3A1CFE6-20E3-4EE3-8293-6594C3987C65}" type="pres">
      <dgm:prSet presAssocID="{8E43A751-45A6-41C2-A815-BCABC5B64965}" presName="composite" presStyleCnt="0"/>
      <dgm:spPr/>
    </dgm:pt>
    <dgm:pt modelId="{77F1CB36-3886-445D-956B-75BBBEE43E47}" type="pres">
      <dgm:prSet presAssocID="{8E43A751-45A6-41C2-A815-BCABC5B64965}" presName="parTx" presStyleLbl="alignNode1" presStyleIdx="1" presStyleCnt="3" custLinFactNeighborX="0" custLinFactNeighborY="-2">
        <dgm:presLayoutVars>
          <dgm:chMax val="0"/>
          <dgm:chPref val="0"/>
          <dgm:bulletEnabled val="1"/>
        </dgm:presLayoutVars>
      </dgm:prSet>
      <dgm:spPr/>
    </dgm:pt>
    <dgm:pt modelId="{714FC33A-26BC-4A16-B1E3-9D822410A8CF}" type="pres">
      <dgm:prSet presAssocID="{8E43A751-45A6-41C2-A815-BCABC5B64965}" presName="desTx" presStyleLbl="alignAccFollowNode1" presStyleIdx="1" presStyleCnt="3" custScaleY="100000">
        <dgm:presLayoutVars>
          <dgm:bulletEnabled val="1"/>
        </dgm:presLayoutVars>
      </dgm:prSet>
      <dgm:spPr/>
    </dgm:pt>
    <dgm:pt modelId="{120AFCEC-11E4-4283-ADC9-47217DF07BF1}" type="pres">
      <dgm:prSet presAssocID="{3BD0BD87-9AF3-482D-B9E2-FFD704619562}" presName="space" presStyleCnt="0"/>
      <dgm:spPr/>
    </dgm:pt>
    <dgm:pt modelId="{F50989F3-12C1-40C2-B3D0-F19AC918F52B}" type="pres">
      <dgm:prSet presAssocID="{4F33717B-3F8D-4307-A8C5-11EBFB783C67}" presName="composite" presStyleCnt="0"/>
      <dgm:spPr/>
    </dgm:pt>
    <dgm:pt modelId="{25B4F09A-492D-4FF2-A4E5-689443F75DB7}" type="pres">
      <dgm:prSet presAssocID="{4F33717B-3F8D-4307-A8C5-11EBFB783C67}" presName="parTx" presStyleLbl="alignNode1" presStyleIdx="2" presStyleCnt="3">
        <dgm:presLayoutVars>
          <dgm:chMax val="0"/>
          <dgm:chPref val="0"/>
          <dgm:bulletEnabled val="1"/>
        </dgm:presLayoutVars>
      </dgm:prSet>
      <dgm:spPr/>
    </dgm:pt>
    <dgm:pt modelId="{4012BFCC-DF64-4D4C-A66C-E260DB2EAFDF}" type="pres">
      <dgm:prSet presAssocID="{4F33717B-3F8D-4307-A8C5-11EBFB783C67}" presName="desTx" presStyleLbl="alignAccFollowNode1" presStyleIdx="2" presStyleCnt="3" custLinFactNeighborX="1228" custLinFactNeighborY="380">
        <dgm:presLayoutVars>
          <dgm:bulletEnabled val="1"/>
        </dgm:presLayoutVars>
      </dgm:prSet>
      <dgm:spPr/>
    </dgm:pt>
  </dgm:ptLst>
  <dgm:cxnLst>
    <dgm:cxn modelId="{6E66870B-2253-48C2-BBAC-512DED07BEA5}" type="presOf" srcId="{E0AE9A39-C6A4-4118-B978-3B42CF8E737A}" destId="{31EA4537-CC23-4322-8DBB-13DEC86BDD5D}" srcOrd="0" destOrd="0" presId="urn:microsoft.com/office/officeart/2005/8/layout/hList1"/>
    <dgm:cxn modelId="{43C7E017-8ABD-456A-8837-434D547832A0}" type="presOf" srcId="{3EBAAFAD-A2C0-45FC-B8E4-44B4D5F45992}" destId="{714FC33A-26BC-4A16-B1E3-9D822410A8CF}" srcOrd="0" destOrd="3" presId="urn:microsoft.com/office/officeart/2005/8/layout/hList1"/>
    <dgm:cxn modelId="{F36C091B-B893-4EC9-AC12-28D053B4D7EF}" srcId="{8E43A751-45A6-41C2-A815-BCABC5B64965}" destId="{3087FCFF-6472-44B7-8E00-56B0BA01B0CF}" srcOrd="0" destOrd="0" parTransId="{3612D7AB-834C-487E-8F50-9F75E73E29DF}" sibTransId="{EFB75E7F-D863-4412-9559-DE5EBDE9C591}"/>
    <dgm:cxn modelId="{5028E128-4B4F-44C7-B581-417C79A1CCF7}" srcId="{8E43A751-45A6-41C2-A815-BCABC5B64965}" destId="{6FA80B47-3450-4410-90E6-B5FA49E99962}" srcOrd="4" destOrd="0" parTransId="{8D853E83-656D-4879-9B68-4A04C65825AA}" sibTransId="{24D1D5C0-3D0E-4FC8-876D-AFBB40D53B06}"/>
    <dgm:cxn modelId="{EF0AC22D-0990-42BE-BB77-26EFB28B4C0C}" type="presOf" srcId="{3087FCFF-6472-44B7-8E00-56B0BA01B0CF}" destId="{714FC33A-26BC-4A16-B1E3-9D822410A8CF}" srcOrd="0" destOrd="0" presId="urn:microsoft.com/office/officeart/2005/8/layout/hList1"/>
    <dgm:cxn modelId="{603F1130-F110-494B-9F6E-0601C08A164F}" type="presOf" srcId="{6FA80B47-3450-4410-90E6-B5FA49E99962}" destId="{714FC33A-26BC-4A16-B1E3-9D822410A8CF}" srcOrd="0" destOrd="4" presId="urn:microsoft.com/office/officeart/2005/8/layout/hList1"/>
    <dgm:cxn modelId="{091C6E32-F3C8-4F8B-AE7C-8F0041A1F6AF}" srcId="{8E43A751-45A6-41C2-A815-BCABC5B64965}" destId="{A72F7A49-BDBB-45C3-8DE4-799BB94F69D5}" srcOrd="5" destOrd="0" parTransId="{1D41E36C-B8C6-4371-B779-988980FD888D}" sibTransId="{F7293423-F1B1-47C2-8D10-D4A31C0D929E}"/>
    <dgm:cxn modelId="{41088532-4ABA-40F4-8A41-92867B706130}" srcId="{4D590225-C8D1-4E97-B104-616B24F3CC43}" destId="{E0AE9A39-C6A4-4118-B978-3B42CF8E737A}" srcOrd="0" destOrd="0" parTransId="{E1F0CB57-DC5F-45D3-B462-4D9A806674AF}" sibTransId="{6C0FFE3D-059A-4952-B38F-4E4D8CA4AD46}"/>
    <dgm:cxn modelId="{3966D433-0CB1-4135-B658-8923996BE07D}" srcId="{8E43A751-45A6-41C2-A815-BCABC5B64965}" destId="{6D1BB174-B3BD-45C6-A0A5-C0683714234B}" srcOrd="2" destOrd="0" parTransId="{B0841B1D-A66A-4C04-BDDA-B46D66CF9CEB}" sibTransId="{3175E864-884B-4F0D-A334-D2E6212C1861}"/>
    <dgm:cxn modelId="{47F67D3A-5682-46EC-A8F0-F7D56969454D}" srcId="{E27B10C3-ED45-45A4-8EFA-F68297A8BA21}" destId="{4F33717B-3F8D-4307-A8C5-11EBFB783C67}" srcOrd="2" destOrd="0" parTransId="{94F6D11E-1A5E-42B7-B5EE-DD85416A06C0}" sibTransId="{B143642A-AF51-4B69-9C13-58CF01C259E1}"/>
    <dgm:cxn modelId="{E6F3155C-24BD-449E-A441-AEE4DA1E0E26}" srcId="{E27B10C3-ED45-45A4-8EFA-F68297A8BA21}" destId="{4D590225-C8D1-4E97-B104-616B24F3CC43}" srcOrd="0" destOrd="0" parTransId="{FF595A3B-A483-4109-AB25-F4036F1E5C1B}" sibTransId="{53971475-C41C-4568-9605-532878007B52}"/>
    <dgm:cxn modelId="{FA6EA965-1B16-4A36-A38A-DAD7BA770ED1}" type="presOf" srcId="{E27B10C3-ED45-45A4-8EFA-F68297A8BA21}" destId="{F28AE31F-5B8B-4AD1-A9B9-B5C9F7A0BF4B}" srcOrd="0" destOrd="0" presId="urn:microsoft.com/office/officeart/2005/8/layout/hList1"/>
    <dgm:cxn modelId="{42F3706A-ADEF-4BCE-89EA-39A34633C655}" srcId="{4F33717B-3F8D-4307-A8C5-11EBFB783C67}" destId="{F5CD2B95-9F41-4FD8-8C7E-15F14255A89A}" srcOrd="1" destOrd="0" parTransId="{32AD9D29-1295-4B28-AC3F-569C1FC64A2F}" sibTransId="{AC3DB724-25E9-4E59-BCB5-B58937FA74AB}"/>
    <dgm:cxn modelId="{72C7A14C-FEA0-4A2B-96B5-111A21EA8B3B}" srcId="{8E43A751-45A6-41C2-A815-BCABC5B64965}" destId="{99A9C210-F235-46C6-91A5-2CC7FFB4C1D9}" srcOrd="1" destOrd="0" parTransId="{3EB99AA9-DBE8-4DDE-8E4A-DF61795297FD}" sibTransId="{48B72E69-4E41-475F-8B77-291D978644C7}"/>
    <dgm:cxn modelId="{28A6FD4C-E3F4-42B7-99CE-ECB8FDBA0308}" type="presOf" srcId="{A72F7A49-BDBB-45C3-8DE4-799BB94F69D5}" destId="{714FC33A-26BC-4A16-B1E3-9D822410A8CF}" srcOrd="0" destOrd="5" presId="urn:microsoft.com/office/officeart/2005/8/layout/hList1"/>
    <dgm:cxn modelId="{1D26F97D-712B-4509-9F80-D4B93E881FC7}" type="presOf" srcId="{95ECF33E-35D3-4F5E-82A3-F5CA6EE3C4A8}" destId="{31EA4537-CC23-4322-8DBB-13DEC86BDD5D}" srcOrd="0" destOrd="1" presId="urn:microsoft.com/office/officeart/2005/8/layout/hList1"/>
    <dgm:cxn modelId="{53871294-0F83-43BF-BE6B-8506BD718E23}" type="presOf" srcId="{99A9C210-F235-46C6-91A5-2CC7FFB4C1D9}" destId="{714FC33A-26BC-4A16-B1E3-9D822410A8CF}" srcOrd="0" destOrd="1" presId="urn:microsoft.com/office/officeart/2005/8/layout/hList1"/>
    <dgm:cxn modelId="{ACBD57A0-1EA1-4C02-8929-0680056ABBBF}" type="presOf" srcId="{8E43A751-45A6-41C2-A815-BCABC5B64965}" destId="{77F1CB36-3886-445D-956B-75BBBEE43E47}" srcOrd="0" destOrd="0" presId="urn:microsoft.com/office/officeart/2005/8/layout/hList1"/>
    <dgm:cxn modelId="{12DCE4A3-2406-4E0F-B10E-DC03360787F7}" srcId="{4F33717B-3F8D-4307-A8C5-11EBFB783C67}" destId="{CB006ABD-533E-4712-A855-649EDB6722F9}" srcOrd="0" destOrd="0" parTransId="{2BD03B96-E62C-4D1B-A828-1923CCEF79D9}" sibTransId="{4A300B7B-B1B5-4B84-9013-9C6EF805A28C}"/>
    <dgm:cxn modelId="{96A1BEB9-2EC9-4013-8219-6E295A5E75B2}" type="presOf" srcId="{4F33717B-3F8D-4307-A8C5-11EBFB783C67}" destId="{25B4F09A-492D-4FF2-A4E5-689443F75DB7}" srcOrd="0" destOrd="0" presId="urn:microsoft.com/office/officeart/2005/8/layout/hList1"/>
    <dgm:cxn modelId="{41D3ECC0-AE83-4056-ABB7-BCB558BC2E2B}" srcId="{4D590225-C8D1-4E97-B104-616B24F3CC43}" destId="{95ECF33E-35D3-4F5E-82A3-F5CA6EE3C4A8}" srcOrd="1" destOrd="0" parTransId="{D719C386-9046-4274-A266-93CEFC14A129}" sibTransId="{FEE3F59F-8083-46AB-A32D-63BB251A0FA9}"/>
    <dgm:cxn modelId="{A17D0BD6-1977-4957-BF3A-6BE737E0ADA6}" srcId="{E27B10C3-ED45-45A4-8EFA-F68297A8BA21}" destId="{8E43A751-45A6-41C2-A815-BCABC5B64965}" srcOrd="1" destOrd="0" parTransId="{48D5F7C7-434D-4444-A739-15C0A79E1590}" sibTransId="{3BD0BD87-9AF3-482D-B9E2-FFD704619562}"/>
    <dgm:cxn modelId="{E1F3DDD8-9AE7-465E-85BB-7562B2881E4A}" type="presOf" srcId="{4D590225-C8D1-4E97-B104-616B24F3CC43}" destId="{84AC2307-BD05-479A-A385-8C8D910D107C}" srcOrd="0" destOrd="0" presId="urn:microsoft.com/office/officeart/2005/8/layout/hList1"/>
    <dgm:cxn modelId="{06084CDB-051A-4E3B-87AE-F8F17DAF0B05}" type="presOf" srcId="{F5CD2B95-9F41-4FD8-8C7E-15F14255A89A}" destId="{4012BFCC-DF64-4D4C-A66C-E260DB2EAFDF}" srcOrd="0" destOrd="1" presId="urn:microsoft.com/office/officeart/2005/8/layout/hList1"/>
    <dgm:cxn modelId="{01243EED-9CED-4E99-B1B8-3787C1FE10F3}" type="presOf" srcId="{CB006ABD-533E-4712-A855-649EDB6722F9}" destId="{4012BFCC-DF64-4D4C-A66C-E260DB2EAFDF}" srcOrd="0" destOrd="0" presId="urn:microsoft.com/office/officeart/2005/8/layout/hList1"/>
    <dgm:cxn modelId="{015BFFEF-D1A8-4B8D-AEC0-1F41CC09FC8C}" type="presOf" srcId="{6D1BB174-B3BD-45C6-A0A5-C0683714234B}" destId="{714FC33A-26BC-4A16-B1E3-9D822410A8CF}" srcOrd="0" destOrd="2" presId="urn:microsoft.com/office/officeart/2005/8/layout/hList1"/>
    <dgm:cxn modelId="{4ED5DBFB-1061-4C90-BCAC-7180E76CE8FA}" srcId="{8E43A751-45A6-41C2-A815-BCABC5B64965}" destId="{3EBAAFAD-A2C0-45FC-B8E4-44B4D5F45992}" srcOrd="3" destOrd="0" parTransId="{E58B2EF2-752B-4A3F-8B66-3574BE027660}" sibTransId="{72F4E0AF-41D3-4319-9A25-10979D7D58E0}"/>
    <dgm:cxn modelId="{667FE4D9-6AAD-4D3D-8187-BFDB980576D3}" type="presParOf" srcId="{F28AE31F-5B8B-4AD1-A9B9-B5C9F7A0BF4B}" destId="{2605EC16-25DC-4C77-AC06-F3FC8F48F22A}" srcOrd="0" destOrd="0" presId="urn:microsoft.com/office/officeart/2005/8/layout/hList1"/>
    <dgm:cxn modelId="{2B186283-2420-4173-BC88-99719CEB6211}" type="presParOf" srcId="{2605EC16-25DC-4C77-AC06-F3FC8F48F22A}" destId="{84AC2307-BD05-479A-A385-8C8D910D107C}" srcOrd="0" destOrd="0" presId="urn:microsoft.com/office/officeart/2005/8/layout/hList1"/>
    <dgm:cxn modelId="{AC61F38F-B14B-4DAE-A9C1-2B8B766AA034}" type="presParOf" srcId="{2605EC16-25DC-4C77-AC06-F3FC8F48F22A}" destId="{31EA4537-CC23-4322-8DBB-13DEC86BDD5D}" srcOrd="1" destOrd="0" presId="urn:microsoft.com/office/officeart/2005/8/layout/hList1"/>
    <dgm:cxn modelId="{513D1E5E-21DC-4540-A898-FACF1F964BC7}" type="presParOf" srcId="{F28AE31F-5B8B-4AD1-A9B9-B5C9F7A0BF4B}" destId="{6CB00059-2611-49A6-8C54-A9831CC8A34F}" srcOrd="1" destOrd="0" presId="urn:microsoft.com/office/officeart/2005/8/layout/hList1"/>
    <dgm:cxn modelId="{FB994FA4-0491-496C-8CF4-9B4D6D16768C}" type="presParOf" srcId="{F28AE31F-5B8B-4AD1-A9B9-B5C9F7A0BF4B}" destId="{B3A1CFE6-20E3-4EE3-8293-6594C3987C65}" srcOrd="2" destOrd="0" presId="urn:microsoft.com/office/officeart/2005/8/layout/hList1"/>
    <dgm:cxn modelId="{9659673D-8C63-40D0-AD19-43DD2D1C63FC}" type="presParOf" srcId="{B3A1CFE6-20E3-4EE3-8293-6594C3987C65}" destId="{77F1CB36-3886-445D-956B-75BBBEE43E47}" srcOrd="0" destOrd="0" presId="urn:microsoft.com/office/officeart/2005/8/layout/hList1"/>
    <dgm:cxn modelId="{9D7B039A-1944-4AC9-B8B6-10CEF59E6973}" type="presParOf" srcId="{B3A1CFE6-20E3-4EE3-8293-6594C3987C65}" destId="{714FC33A-26BC-4A16-B1E3-9D822410A8CF}" srcOrd="1" destOrd="0" presId="urn:microsoft.com/office/officeart/2005/8/layout/hList1"/>
    <dgm:cxn modelId="{8F65B9C9-53F7-4D7A-88CC-AFA831265411}" type="presParOf" srcId="{F28AE31F-5B8B-4AD1-A9B9-B5C9F7A0BF4B}" destId="{120AFCEC-11E4-4283-ADC9-47217DF07BF1}" srcOrd="3" destOrd="0" presId="urn:microsoft.com/office/officeart/2005/8/layout/hList1"/>
    <dgm:cxn modelId="{BBBBF68F-1480-49F9-8DFE-7FA85AE64BDA}" type="presParOf" srcId="{F28AE31F-5B8B-4AD1-A9B9-B5C9F7A0BF4B}" destId="{F50989F3-12C1-40C2-B3D0-F19AC918F52B}" srcOrd="4" destOrd="0" presId="urn:microsoft.com/office/officeart/2005/8/layout/hList1"/>
    <dgm:cxn modelId="{E740BF14-1308-4B11-A191-9831FE947AB9}" type="presParOf" srcId="{F50989F3-12C1-40C2-B3D0-F19AC918F52B}" destId="{25B4F09A-492D-4FF2-A4E5-689443F75DB7}" srcOrd="0" destOrd="0" presId="urn:microsoft.com/office/officeart/2005/8/layout/hList1"/>
    <dgm:cxn modelId="{E6FC6542-B067-47BC-BB97-659F2EB74148}" type="presParOf" srcId="{F50989F3-12C1-40C2-B3D0-F19AC918F52B}" destId="{4012BFCC-DF64-4D4C-A66C-E260DB2EAFDF}"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715AF4-FCE7-4DB9-8F38-F1D4B5A8652B}"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pl-PL"/>
        </a:p>
      </dgm:t>
    </dgm:pt>
    <dgm:pt modelId="{E4D17982-3570-4AC2-914F-F80CBB93128D}">
      <dgm:prSet custT="1"/>
      <dgm:spPr>
        <a:solidFill>
          <a:srgbClr val="F59E2D"/>
        </a:solidFill>
      </dgm:spPr>
      <dgm:t>
        <a:bodyPr/>
        <a:lstStyle/>
        <a:p>
          <a:endParaRPr lang="pl-PL" sz="1400" b="0" dirty="0">
            <a:latin typeface="Roboto Condensed" panose="02000000000000000000" pitchFamily="2" charset="0"/>
            <a:ea typeface="Roboto Condensed" panose="02000000000000000000" pitchFamily="2" charset="0"/>
            <a:cs typeface="Roboto Condensed" panose="02000000000000000000" pitchFamily="2" charset="0"/>
          </a:endParaRPr>
        </a:p>
        <a:p>
          <a:endParaRPr lang="pl-PL" sz="1400" b="0" dirty="0">
            <a:latin typeface="Roboto Condensed" panose="02000000000000000000" pitchFamily="2" charset="0"/>
            <a:ea typeface="Roboto Condensed" panose="02000000000000000000" pitchFamily="2" charset="0"/>
            <a:cs typeface="Roboto Condensed" panose="02000000000000000000" pitchFamily="2" charset="0"/>
          </a:endParaRPr>
        </a:p>
        <a:p>
          <a:endParaRPr lang="pl-PL" sz="1400" b="0" dirty="0">
            <a:latin typeface="Roboto Condensed" panose="02000000000000000000" pitchFamily="2" charset="0"/>
            <a:ea typeface="Roboto Condensed" panose="02000000000000000000" pitchFamily="2" charset="0"/>
            <a:cs typeface="Roboto Condensed" panose="02000000000000000000" pitchFamily="2" charset="0"/>
          </a:endParaRPr>
        </a:p>
        <a:p>
          <a:endParaRPr lang="pl-PL" sz="1400" b="0" dirty="0">
            <a:latin typeface="Roboto Condensed" panose="02000000000000000000" pitchFamily="2" charset="0"/>
            <a:ea typeface="Roboto Condensed" panose="02000000000000000000" pitchFamily="2" charset="0"/>
            <a:cs typeface="Roboto Condensed" panose="02000000000000000000" pitchFamily="2" charset="0"/>
          </a:endParaRPr>
        </a:p>
        <a:p>
          <a:endParaRPr lang="pl-PL" sz="1400" b="0" dirty="0">
            <a:latin typeface="Roboto Condensed" panose="02000000000000000000" pitchFamily="2" charset="0"/>
            <a:ea typeface="Roboto Condensed" panose="02000000000000000000" pitchFamily="2" charset="0"/>
            <a:cs typeface="Roboto Condensed" panose="02000000000000000000" pitchFamily="2" charset="0"/>
          </a:endParaRPr>
        </a:p>
        <a:p>
          <a:endParaRPr lang="pl-PL" sz="1400" b="0" dirty="0">
            <a:latin typeface="Roboto Condensed" panose="02000000000000000000" pitchFamily="2" charset="0"/>
            <a:ea typeface="Roboto Condensed" panose="02000000000000000000" pitchFamily="2" charset="0"/>
            <a:cs typeface="Roboto Condensed" panose="02000000000000000000" pitchFamily="2" charset="0"/>
          </a:endParaRPr>
        </a:p>
        <a:p>
          <a:endParaRPr lang="pl-PL" sz="1400" b="0" dirty="0">
            <a:latin typeface="Roboto Condensed" panose="02000000000000000000" pitchFamily="2" charset="0"/>
            <a:ea typeface="Roboto Condensed" panose="02000000000000000000" pitchFamily="2" charset="0"/>
            <a:cs typeface="Roboto Condensed" panose="02000000000000000000" pitchFamily="2" charset="0"/>
          </a:endParaRPr>
        </a:p>
        <a:p>
          <a:r>
            <a:rPr lang="pl-PL" sz="1400" b="1" dirty="0">
              <a:latin typeface="Roboto Condensed" panose="02000000000000000000" pitchFamily="2" charset="0"/>
              <a:ea typeface="Roboto Condensed" panose="02000000000000000000" pitchFamily="2" charset="0"/>
              <a:cs typeface="Roboto Condensed" panose="02000000000000000000" pitchFamily="2" charset="0"/>
            </a:rPr>
            <a:t>Zarządzanie</a:t>
          </a:r>
        </a:p>
        <a:p>
          <a:endParaRPr lang="pl-PL" sz="1400" b="0" dirty="0">
            <a:latin typeface="Roboto Condensed" panose="02000000000000000000" pitchFamily="2" charset="0"/>
            <a:ea typeface="Roboto Condensed" panose="02000000000000000000" pitchFamily="2" charset="0"/>
            <a:cs typeface="Roboto Condensed" panose="02000000000000000000" pitchFamily="2" charset="0"/>
          </a:endParaRPr>
        </a:p>
        <a:p>
          <a:r>
            <a:rPr lang="pl-PL" sz="1400" b="0" dirty="0">
              <a:latin typeface="Roboto Condensed" panose="02000000000000000000" pitchFamily="2" charset="0"/>
              <a:ea typeface="Roboto Condensed" panose="02000000000000000000" pitchFamily="2" charset="0"/>
              <a:cs typeface="Roboto Condensed" panose="02000000000000000000" pitchFamily="2" charset="0"/>
            </a:rPr>
            <a:t>spotkania grupy partnerskiej</a:t>
          </a:r>
        </a:p>
        <a:p>
          <a:r>
            <a:rPr lang="pl-PL" sz="1400" b="0" dirty="0">
              <a:latin typeface="Roboto Condensed" panose="02000000000000000000" pitchFamily="2" charset="0"/>
              <a:ea typeface="Roboto Condensed" panose="02000000000000000000" pitchFamily="2" charset="0"/>
              <a:cs typeface="Roboto Condensed" panose="02000000000000000000" pitchFamily="2" charset="0"/>
            </a:rPr>
            <a:t>ewaluacja</a:t>
          </a:r>
        </a:p>
        <a:p>
          <a:r>
            <a:rPr lang="pl-PL" sz="1400" b="0" dirty="0">
              <a:latin typeface="Roboto Condensed" panose="02000000000000000000" pitchFamily="2" charset="0"/>
              <a:ea typeface="Roboto Condensed" panose="02000000000000000000" pitchFamily="2" charset="0"/>
              <a:cs typeface="Roboto Condensed" panose="02000000000000000000" pitchFamily="2" charset="0"/>
            </a:rPr>
            <a:t>monitoring</a:t>
          </a:r>
        </a:p>
        <a:p>
          <a:r>
            <a:rPr lang="pl-PL" sz="1400" b="0" dirty="0">
              <a:latin typeface="Roboto Condensed" panose="02000000000000000000" pitchFamily="2" charset="0"/>
              <a:ea typeface="Roboto Condensed" panose="02000000000000000000" pitchFamily="2" charset="0"/>
              <a:cs typeface="Roboto Condensed" panose="02000000000000000000" pitchFamily="2" charset="0"/>
            </a:rPr>
            <a:t>działania lokalne</a:t>
          </a:r>
        </a:p>
        <a:p>
          <a:r>
            <a:rPr lang="pl-PL" sz="1400" b="0" dirty="0">
              <a:latin typeface="Roboto Condensed" panose="02000000000000000000" pitchFamily="2" charset="0"/>
              <a:ea typeface="Roboto Condensed" panose="02000000000000000000" pitchFamily="2" charset="0"/>
              <a:cs typeface="Roboto Condensed" panose="02000000000000000000" pitchFamily="2" charset="0"/>
            </a:rPr>
            <a:t>działania promocyjne</a:t>
          </a:r>
        </a:p>
        <a:p>
          <a:endParaRPr lang="pl-PL" sz="1400" b="0" dirty="0">
            <a:latin typeface="Roboto Condensed" panose="02000000000000000000" pitchFamily="2" charset="0"/>
            <a:ea typeface="Roboto Condensed" panose="02000000000000000000" pitchFamily="2" charset="0"/>
            <a:cs typeface="Roboto Condensed" panose="02000000000000000000" pitchFamily="2" charset="0"/>
          </a:endParaRPr>
        </a:p>
      </dgm:t>
    </dgm:pt>
    <dgm:pt modelId="{F486E03E-A957-4B60-86D6-F49A7421C5AA}" type="parTrans" cxnId="{019C1C94-C06D-475D-B20B-54C07D97B411}">
      <dgm:prSet/>
      <dgm:spPr/>
      <dgm:t>
        <a:bodyPr/>
        <a:lstStyle/>
        <a:p>
          <a:endParaRPr lang="pl-PL"/>
        </a:p>
      </dgm:t>
    </dgm:pt>
    <dgm:pt modelId="{600517AF-1BC6-4B32-9D5F-3B3785412FD4}" type="sibTrans" cxnId="{019C1C94-C06D-475D-B20B-54C07D97B411}">
      <dgm:prSet/>
      <dgm:spPr/>
      <dgm:t>
        <a:bodyPr/>
        <a:lstStyle/>
        <a:p>
          <a:endParaRPr lang="pl-PL"/>
        </a:p>
      </dgm:t>
    </dgm:pt>
    <dgm:pt modelId="{0C04ABEB-9377-43E4-ACE5-86DF90784C66}">
      <dgm:prSet custT="1"/>
      <dgm:spPr>
        <a:solidFill>
          <a:srgbClr val="00B0F0"/>
        </a:solidFill>
      </dgm:spPr>
      <dgm:t>
        <a:bodyPr/>
        <a:lstStyle/>
        <a:p>
          <a:endParaRPr lang="pl-PL" sz="1400" b="0" dirty="0">
            <a:latin typeface="Roboto Condensed" panose="02000000000000000000" pitchFamily="2" charset="0"/>
            <a:ea typeface="Roboto Condensed" panose="02000000000000000000" pitchFamily="2" charset="0"/>
            <a:cs typeface="Roboto Condensed" panose="02000000000000000000" pitchFamily="2" charset="0"/>
          </a:endParaRPr>
        </a:p>
        <a:p>
          <a:endParaRPr lang="pl-PL" sz="1400" b="0" dirty="0">
            <a:latin typeface="Roboto Condensed" panose="02000000000000000000" pitchFamily="2" charset="0"/>
            <a:ea typeface="Roboto Condensed" panose="02000000000000000000" pitchFamily="2" charset="0"/>
            <a:cs typeface="Roboto Condensed" panose="02000000000000000000" pitchFamily="2" charset="0"/>
          </a:endParaRPr>
        </a:p>
        <a:p>
          <a:endParaRPr lang="pl-PL" sz="1400" b="0" dirty="0">
            <a:latin typeface="Roboto Condensed" panose="02000000000000000000" pitchFamily="2" charset="0"/>
            <a:ea typeface="Roboto Condensed" panose="02000000000000000000" pitchFamily="2" charset="0"/>
            <a:cs typeface="Roboto Condensed" panose="02000000000000000000" pitchFamily="2" charset="0"/>
          </a:endParaRPr>
        </a:p>
        <a:p>
          <a:endParaRPr lang="pl-PL" sz="1400" b="0" dirty="0">
            <a:latin typeface="Roboto Condensed" panose="02000000000000000000" pitchFamily="2" charset="0"/>
            <a:ea typeface="Roboto Condensed" panose="02000000000000000000" pitchFamily="2" charset="0"/>
            <a:cs typeface="Roboto Condensed" panose="02000000000000000000" pitchFamily="2" charset="0"/>
          </a:endParaRPr>
        </a:p>
        <a:p>
          <a:endParaRPr lang="pl-PL" sz="1400" b="0" dirty="0">
            <a:latin typeface="Roboto Condensed" panose="02000000000000000000" pitchFamily="2" charset="0"/>
            <a:ea typeface="Roboto Condensed" panose="02000000000000000000" pitchFamily="2" charset="0"/>
            <a:cs typeface="Roboto Condensed" panose="02000000000000000000" pitchFamily="2" charset="0"/>
          </a:endParaRPr>
        </a:p>
        <a:p>
          <a:r>
            <a:rPr lang="pl-PL" sz="1400" b="1" dirty="0">
              <a:latin typeface="Roboto Condensed" panose="02000000000000000000" pitchFamily="2" charset="0"/>
              <a:ea typeface="Roboto Condensed" panose="02000000000000000000" pitchFamily="2" charset="0"/>
              <a:cs typeface="Roboto Condensed" panose="02000000000000000000" pitchFamily="2" charset="0"/>
            </a:rPr>
            <a:t>Wydarzenia upowszechniające</a:t>
          </a:r>
        </a:p>
        <a:p>
          <a:endParaRPr lang="pl-PL" sz="1400" b="0" dirty="0">
            <a:latin typeface="Roboto Condensed" panose="02000000000000000000" pitchFamily="2" charset="0"/>
            <a:ea typeface="Roboto Condensed" panose="02000000000000000000" pitchFamily="2" charset="0"/>
            <a:cs typeface="Roboto Condensed" panose="02000000000000000000" pitchFamily="2" charset="0"/>
          </a:endParaRPr>
        </a:p>
        <a:p>
          <a:r>
            <a:rPr lang="pl-PL" sz="1400" b="0" dirty="0">
              <a:latin typeface="Roboto Condensed" panose="02000000000000000000" pitchFamily="2" charset="0"/>
              <a:ea typeface="Roboto Condensed" panose="02000000000000000000" pitchFamily="2" charset="0"/>
              <a:cs typeface="Roboto Condensed" panose="02000000000000000000" pitchFamily="2" charset="0"/>
            </a:rPr>
            <a:t>konferencje </a:t>
          </a:r>
        </a:p>
        <a:p>
          <a:r>
            <a:rPr lang="pl-PL" sz="1400" b="0" dirty="0">
              <a:latin typeface="Roboto Condensed" panose="02000000000000000000" pitchFamily="2" charset="0"/>
              <a:ea typeface="Roboto Condensed" panose="02000000000000000000" pitchFamily="2" charset="0"/>
              <a:cs typeface="Roboto Condensed" panose="02000000000000000000" pitchFamily="2" charset="0"/>
            </a:rPr>
            <a:t>seminaria</a:t>
          </a:r>
        </a:p>
        <a:p>
          <a:r>
            <a:rPr lang="pl-PL" sz="1400" b="0" dirty="0">
              <a:latin typeface="Roboto Condensed" panose="02000000000000000000" pitchFamily="2" charset="0"/>
              <a:ea typeface="Roboto Condensed" panose="02000000000000000000" pitchFamily="2" charset="0"/>
              <a:cs typeface="Roboto Condensed" panose="02000000000000000000" pitchFamily="2" charset="0"/>
            </a:rPr>
            <a:t>warsztaty</a:t>
          </a:r>
          <a:br>
            <a:rPr lang="pl-PL" sz="1400" b="0" dirty="0">
              <a:latin typeface="Roboto Condensed" panose="02000000000000000000" pitchFamily="2" charset="0"/>
              <a:ea typeface="Roboto Condensed" panose="02000000000000000000" pitchFamily="2" charset="0"/>
              <a:cs typeface="Roboto Condensed" panose="02000000000000000000" pitchFamily="2" charset="0"/>
            </a:rPr>
          </a:br>
          <a:br>
            <a:rPr lang="pl-PL" sz="1400" b="0" dirty="0">
              <a:latin typeface="Roboto Condensed" panose="02000000000000000000" pitchFamily="2" charset="0"/>
              <a:ea typeface="Roboto Condensed" panose="02000000000000000000" pitchFamily="2" charset="0"/>
              <a:cs typeface="Roboto Condensed" panose="02000000000000000000" pitchFamily="2" charset="0"/>
            </a:rPr>
          </a:br>
          <a:r>
            <a:rPr lang="pl-PL" sz="1400" b="0" dirty="0">
              <a:latin typeface="Roboto Condensed" panose="02000000000000000000" pitchFamily="2" charset="0"/>
              <a:ea typeface="Roboto Condensed" panose="02000000000000000000" pitchFamily="2" charset="0"/>
              <a:cs typeface="Roboto Condensed" panose="02000000000000000000" pitchFamily="2" charset="0"/>
            </a:rPr>
            <a:t>- dla odbiorców zewnętrznych</a:t>
          </a:r>
        </a:p>
      </dgm:t>
    </dgm:pt>
    <dgm:pt modelId="{F3CB8AC6-659F-412B-BD9C-6864E77F7E86}" type="parTrans" cxnId="{99ACF020-314A-4A09-9C35-FC3C17839654}">
      <dgm:prSet/>
      <dgm:spPr/>
      <dgm:t>
        <a:bodyPr/>
        <a:lstStyle/>
        <a:p>
          <a:endParaRPr lang="pl-PL"/>
        </a:p>
      </dgm:t>
    </dgm:pt>
    <dgm:pt modelId="{68BB96B6-D7FE-4178-87BA-B50B3FC205FE}" type="sibTrans" cxnId="{99ACF020-314A-4A09-9C35-FC3C17839654}">
      <dgm:prSet/>
      <dgm:spPr/>
      <dgm:t>
        <a:bodyPr/>
        <a:lstStyle/>
        <a:p>
          <a:endParaRPr lang="pl-PL"/>
        </a:p>
      </dgm:t>
    </dgm:pt>
    <dgm:pt modelId="{6B2F1974-2C57-400C-89F3-8E5B5A6EC26E}">
      <dgm:prSet custT="1"/>
      <dgm:spPr>
        <a:solidFill>
          <a:srgbClr val="00B050"/>
        </a:solidFill>
      </dgm:spPr>
      <dgm:t>
        <a:bodyPr/>
        <a:lstStyle/>
        <a:p>
          <a:endParaRPr lang="pl-PL" sz="1400" b="0" dirty="0">
            <a:latin typeface="Roboto Condensed" panose="02000000000000000000" pitchFamily="2" charset="0"/>
            <a:ea typeface="Roboto Condensed" panose="02000000000000000000" pitchFamily="2" charset="0"/>
            <a:cs typeface="Roboto Condensed" panose="02000000000000000000" pitchFamily="2" charset="0"/>
          </a:endParaRPr>
        </a:p>
        <a:p>
          <a:endParaRPr lang="pl-PL" sz="1400" b="0" dirty="0">
            <a:latin typeface="Roboto Condensed" panose="02000000000000000000" pitchFamily="2" charset="0"/>
            <a:ea typeface="Roboto Condensed" panose="02000000000000000000" pitchFamily="2" charset="0"/>
            <a:cs typeface="Roboto Condensed" panose="02000000000000000000" pitchFamily="2" charset="0"/>
          </a:endParaRPr>
        </a:p>
        <a:p>
          <a:endParaRPr lang="pl-PL" sz="1400" b="0" dirty="0">
            <a:latin typeface="Roboto Condensed" panose="02000000000000000000" pitchFamily="2" charset="0"/>
            <a:ea typeface="Roboto Condensed" panose="02000000000000000000" pitchFamily="2" charset="0"/>
            <a:cs typeface="Roboto Condensed" panose="02000000000000000000" pitchFamily="2" charset="0"/>
          </a:endParaRPr>
        </a:p>
        <a:p>
          <a:endParaRPr lang="pl-PL" sz="1400" b="0" dirty="0">
            <a:latin typeface="Roboto Condensed" panose="02000000000000000000" pitchFamily="2" charset="0"/>
            <a:ea typeface="Roboto Condensed" panose="02000000000000000000" pitchFamily="2" charset="0"/>
            <a:cs typeface="Roboto Condensed" panose="02000000000000000000" pitchFamily="2" charset="0"/>
          </a:endParaRPr>
        </a:p>
        <a:p>
          <a:r>
            <a:rPr lang="pl-PL" sz="1400" b="1" dirty="0">
              <a:latin typeface="Roboto Condensed" panose="02000000000000000000" pitchFamily="2" charset="0"/>
              <a:ea typeface="Roboto Condensed" panose="02000000000000000000" pitchFamily="2" charset="0"/>
              <a:cs typeface="Roboto Condensed" panose="02000000000000000000" pitchFamily="2" charset="0"/>
            </a:rPr>
            <a:t>Działania edukacyjne </a:t>
          </a:r>
          <a:br>
            <a:rPr lang="pl-PL" sz="1400" b="0" dirty="0">
              <a:latin typeface="Roboto Condensed" panose="02000000000000000000" pitchFamily="2" charset="0"/>
              <a:ea typeface="Roboto Condensed" panose="02000000000000000000" pitchFamily="2" charset="0"/>
              <a:cs typeface="Roboto Condensed" panose="02000000000000000000" pitchFamily="2" charset="0"/>
            </a:rPr>
          </a:br>
          <a:br>
            <a:rPr lang="pl-PL" sz="1400" b="0" dirty="0">
              <a:latin typeface="Roboto Condensed" panose="02000000000000000000" pitchFamily="2" charset="0"/>
              <a:ea typeface="Roboto Condensed" panose="02000000000000000000" pitchFamily="2" charset="0"/>
              <a:cs typeface="Roboto Condensed" panose="02000000000000000000" pitchFamily="2" charset="0"/>
            </a:rPr>
          </a:br>
          <a:br>
            <a:rPr lang="pl-PL" sz="1400" b="0" dirty="0">
              <a:latin typeface="Roboto Condensed" panose="02000000000000000000" pitchFamily="2" charset="0"/>
              <a:ea typeface="Roboto Condensed" panose="02000000000000000000" pitchFamily="2" charset="0"/>
              <a:cs typeface="Roboto Condensed" panose="02000000000000000000" pitchFamily="2" charset="0"/>
            </a:rPr>
          </a:br>
          <a:r>
            <a:rPr lang="pl-PL" sz="1400" b="0" dirty="0">
              <a:latin typeface="Roboto Condensed" panose="02000000000000000000" pitchFamily="2" charset="0"/>
              <a:ea typeface="Roboto Condensed" panose="02000000000000000000" pitchFamily="2" charset="0"/>
              <a:cs typeface="Roboto Condensed" panose="02000000000000000000" pitchFamily="2" charset="0"/>
            </a:rPr>
            <a:t>Wyjazdy edukacyjne</a:t>
          </a:r>
          <a:br>
            <a:rPr lang="pl-PL" sz="1400" b="0" dirty="0">
              <a:latin typeface="Roboto Condensed" panose="02000000000000000000" pitchFamily="2" charset="0"/>
              <a:ea typeface="Roboto Condensed" panose="02000000000000000000" pitchFamily="2" charset="0"/>
              <a:cs typeface="Roboto Condensed" panose="02000000000000000000" pitchFamily="2" charset="0"/>
            </a:rPr>
          </a:br>
          <a:br>
            <a:rPr lang="pl-PL" sz="1400" b="0" dirty="0">
              <a:latin typeface="Roboto Condensed" panose="02000000000000000000" pitchFamily="2" charset="0"/>
              <a:ea typeface="Roboto Condensed" panose="02000000000000000000" pitchFamily="2" charset="0"/>
              <a:cs typeface="Roboto Condensed" panose="02000000000000000000" pitchFamily="2" charset="0"/>
            </a:rPr>
          </a:br>
          <a:r>
            <a:rPr lang="pl-PL" sz="1400" b="0" dirty="0">
              <a:latin typeface="Roboto Condensed" panose="02000000000000000000" pitchFamily="2" charset="0"/>
              <a:ea typeface="Roboto Condensed" panose="02000000000000000000" pitchFamily="2" charset="0"/>
              <a:cs typeface="Roboto Condensed" panose="02000000000000000000" pitchFamily="2" charset="0"/>
            </a:rPr>
            <a:t>kursy</a:t>
          </a:r>
        </a:p>
        <a:p>
          <a:r>
            <a:rPr lang="pl-PL" sz="1400" b="0" dirty="0">
              <a:latin typeface="Roboto Condensed" panose="02000000000000000000" pitchFamily="2" charset="0"/>
              <a:ea typeface="Roboto Condensed" panose="02000000000000000000" pitchFamily="2" charset="0"/>
              <a:cs typeface="Roboto Condensed" panose="02000000000000000000" pitchFamily="2" charset="0"/>
            </a:rPr>
            <a:t>wizyty studyjne</a:t>
          </a:r>
        </a:p>
      </dgm:t>
    </dgm:pt>
    <dgm:pt modelId="{8396BAE8-E1B4-44F1-9EF0-D45AEA093C67}" type="sibTrans" cxnId="{FA2A2D0F-AF4B-4A2E-9807-A0332E6197F8}">
      <dgm:prSet/>
      <dgm:spPr/>
      <dgm:t>
        <a:bodyPr/>
        <a:lstStyle/>
        <a:p>
          <a:endParaRPr lang="pl-PL"/>
        </a:p>
      </dgm:t>
    </dgm:pt>
    <dgm:pt modelId="{77B0211F-D99F-4FE4-B314-04A158140F3F}" type="parTrans" cxnId="{FA2A2D0F-AF4B-4A2E-9807-A0332E6197F8}">
      <dgm:prSet/>
      <dgm:spPr/>
      <dgm:t>
        <a:bodyPr/>
        <a:lstStyle/>
        <a:p>
          <a:endParaRPr lang="pl-PL"/>
        </a:p>
      </dgm:t>
    </dgm:pt>
    <dgm:pt modelId="{CD523BC8-09CD-462C-B2AE-7BAA19EC2374}">
      <dgm:prSet custT="1"/>
      <dgm:spPr>
        <a:solidFill>
          <a:srgbClr val="E97070"/>
        </a:solidFill>
      </dgm:spPr>
      <dgm:t>
        <a:bodyPr/>
        <a:lstStyle/>
        <a:p>
          <a:endParaRPr lang="pl-PL" sz="1400" b="0" dirty="0">
            <a:latin typeface="Roboto Condensed" panose="02000000000000000000" pitchFamily="2" charset="0"/>
            <a:ea typeface="Roboto Condensed" panose="02000000000000000000" pitchFamily="2" charset="0"/>
            <a:cs typeface="Roboto Condensed" panose="02000000000000000000" pitchFamily="2" charset="0"/>
          </a:endParaRPr>
        </a:p>
        <a:p>
          <a:endParaRPr lang="pl-PL" sz="1400" b="0" dirty="0">
            <a:latin typeface="Roboto Condensed" panose="02000000000000000000" pitchFamily="2" charset="0"/>
            <a:ea typeface="Roboto Condensed" panose="02000000000000000000" pitchFamily="2" charset="0"/>
            <a:cs typeface="Roboto Condensed" panose="02000000000000000000" pitchFamily="2" charset="0"/>
          </a:endParaRPr>
        </a:p>
        <a:p>
          <a:endParaRPr lang="pl-PL" sz="1400" b="0" dirty="0">
            <a:latin typeface="Roboto Condensed" panose="02000000000000000000" pitchFamily="2" charset="0"/>
            <a:ea typeface="Roboto Condensed" panose="02000000000000000000" pitchFamily="2" charset="0"/>
            <a:cs typeface="Roboto Condensed" panose="02000000000000000000" pitchFamily="2" charset="0"/>
          </a:endParaRPr>
        </a:p>
        <a:p>
          <a:endParaRPr lang="pl-PL" sz="1400" b="0" dirty="0">
            <a:latin typeface="Roboto Condensed" panose="02000000000000000000" pitchFamily="2" charset="0"/>
            <a:ea typeface="Roboto Condensed" panose="02000000000000000000" pitchFamily="2" charset="0"/>
            <a:cs typeface="Roboto Condensed" panose="02000000000000000000" pitchFamily="2" charset="0"/>
          </a:endParaRPr>
        </a:p>
        <a:p>
          <a:r>
            <a:rPr lang="pl-PL" sz="1400" b="1" dirty="0">
              <a:latin typeface="Roboto Condensed" panose="02000000000000000000" pitchFamily="2" charset="0"/>
              <a:ea typeface="Roboto Condensed" panose="02000000000000000000" pitchFamily="2" charset="0"/>
              <a:cs typeface="Roboto Condensed" panose="02000000000000000000" pitchFamily="2" charset="0"/>
            </a:rPr>
            <a:t>Zapewnienie trwałości rezultatów</a:t>
          </a:r>
          <a:br>
            <a:rPr lang="pl-PL" sz="1400" b="0" dirty="0">
              <a:latin typeface="Roboto Condensed" panose="02000000000000000000" pitchFamily="2" charset="0"/>
              <a:ea typeface="Roboto Condensed" panose="02000000000000000000" pitchFamily="2" charset="0"/>
              <a:cs typeface="Roboto Condensed" panose="02000000000000000000" pitchFamily="2" charset="0"/>
            </a:rPr>
          </a:br>
          <a:endParaRPr lang="pl-PL" sz="1400" b="0" dirty="0">
            <a:latin typeface="Roboto Condensed" panose="02000000000000000000" pitchFamily="2" charset="0"/>
            <a:ea typeface="Roboto Condensed" panose="02000000000000000000" pitchFamily="2" charset="0"/>
            <a:cs typeface="Roboto Condensed" panose="02000000000000000000" pitchFamily="2" charset="0"/>
          </a:endParaRPr>
        </a:p>
        <a:p>
          <a:r>
            <a:rPr lang="pl-PL" sz="1400" b="0" dirty="0">
              <a:latin typeface="Roboto Condensed" panose="02000000000000000000" pitchFamily="2" charset="0"/>
              <a:ea typeface="Roboto Condensed" panose="02000000000000000000" pitchFamily="2" charset="0"/>
              <a:cs typeface="Roboto Condensed" panose="02000000000000000000" pitchFamily="2" charset="0"/>
            </a:rPr>
            <a:t>Wdrażanie rezultatów w ramach organizacji partnerskich i poza nimi</a:t>
          </a:r>
        </a:p>
      </dgm:t>
    </dgm:pt>
    <dgm:pt modelId="{B7C5C705-7BAA-467D-B113-EBC3D2D4F8A7}" type="sibTrans" cxnId="{AE90DE22-6708-4BD1-89EA-59EB6D0C0BD8}">
      <dgm:prSet/>
      <dgm:spPr/>
      <dgm:t>
        <a:bodyPr/>
        <a:lstStyle/>
        <a:p>
          <a:endParaRPr lang="pl-PL"/>
        </a:p>
      </dgm:t>
    </dgm:pt>
    <dgm:pt modelId="{B8458473-4950-4BD5-A0AA-88E2C730A2A7}" type="parTrans" cxnId="{AE90DE22-6708-4BD1-89EA-59EB6D0C0BD8}">
      <dgm:prSet/>
      <dgm:spPr/>
      <dgm:t>
        <a:bodyPr/>
        <a:lstStyle/>
        <a:p>
          <a:endParaRPr lang="pl-PL"/>
        </a:p>
      </dgm:t>
    </dgm:pt>
    <dgm:pt modelId="{777D31FE-EA9C-4E2D-82C8-03AE1F360CF4}">
      <dgm:prSet custT="1"/>
      <dgm:spPr>
        <a:solidFill>
          <a:srgbClr val="FFC000"/>
        </a:solidFill>
      </dgm:spPr>
      <dgm:t>
        <a:bodyPr/>
        <a:lstStyle/>
        <a:p>
          <a:endParaRPr lang="pl-PL" sz="1400" b="0" dirty="0">
            <a:latin typeface="Roboto Condensed" panose="02000000000000000000" pitchFamily="2" charset="0"/>
            <a:ea typeface="Roboto Condensed" panose="02000000000000000000" pitchFamily="2" charset="0"/>
            <a:cs typeface="Roboto Condensed" panose="02000000000000000000" pitchFamily="2" charset="0"/>
          </a:endParaRPr>
        </a:p>
        <a:p>
          <a:endParaRPr lang="pl-PL" sz="1400" b="0" dirty="0">
            <a:latin typeface="Roboto Condensed" panose="02000000000000000000" pitchFamily="2" charset="0"/>
            <a:ea typeface="Roboto Condensed" panose="02000000000000000000" pitchFamily="2" charset="0"/>
            <a:cs typeface="Roboto Condensed" panose="02000000000000000000" pitchFamily="2" charset="0"/>
          </a:endParaRPr>
        </a:p>
        <a:p>
          <a:endParaRPr lang="pl-PL" sz="1400" b="0" dirty="0">
            <a:latin typeface="Roboto Condensed" panose="02000000000000000000" pitchFamily="2" charset="0"/>
            <a:ea typeface="Roboto Condensed" panose="02000000000000000000" pitchFamily="2" charset="0"/>
            <a:cs typeface="Roboto Condensed" panose="02000000000000000000" pitchFamily="2" charset="0"/>
          </a:endParaRPr>
        </a:p>
        <a:p>
          <a:endParaRPr lang="pl-PL" sz="1400" b="0" dirty="0">
            <a:latin typeface="Roboto Condensed" panose="02000000000000000000" pitchFamily="2" charset="0"/>
            <a:ea typeface="Roboto Condensed" panose="02000000000000000000" pitchFamily="2" charset="0"/>
            <a:cs typeface="Roboto Condensed" panose="02000000000000000000" pitchFamily="2" charset="0"/>
          </a:endParaRPr>
        </a:p>
        <a:p>
          <a:endParaRPr lang="pl-PL" sz="1400" b="0" dirty="0">
            <a:latin typeface="Roboto Condensed" panose="02000000000000000000" pitchFamily="2" charset="0"/>
            <a:ea typeface="Roboto Condensed" panose="02000000000000000000" pitchFamily="2" charset="0"/>
            <a:cs typeface="Roboto Condensed" panose="02000000000000000000" pitchFamily="2" charset="0"/>
          </a:endParaRPr>
        </a:p>
        <a:p>
          <a:endParaRPr lang="pl-PL" sz="1400" b="0" dirty="0">
            <a:latin typeface="Roboto Condensed" panose="02000000000000000000" pitchFamily="2" charset="0"/>
            <a:ea typeface="Roboto Condensed" panose="02000000000000000000" pitchFamily="2" charset="0"/>
            <a:cs typeface="Roboto Condensed" panose="02000000000000000000" pitchFamily="2" charset="0"/>
          </a:endParaRPr>
        </a:p>
        <a:p>
          <a:endParaRPr lang="pl-PL" sz="1400" b="0" dirty="0">
            <a:latin typeface="Roboto Condensed" panose="02000000000000000000" pitchFamily="2" charset="0"/>
            <a:ea typeface="Roboto Condensed" panose="02000000000000000000" pitchFamily="2" charset="0"/>
            <a:cs typeface="Roboto Condensed" panose="02000000000000000000" pitchFamily="2" charset="0"/>
          </a:endParaRPr>
        </a:p>
        <a:p>
          <a:endParaRPr lang="pl-PL" sz="1400" b="1" dirty="0">
            <a:latin typeface="Roboto Condensed" panose="02000000000000000000" pitchFamily="2" charset="0"/>
            <a:ea typeface="Roboto Condensed" panose="02000000000000000000" pitchFamily="2" charset="0"/>
            <a:cs typeface="Roboto Condensed" panose="02000000000000000000" pitchFamily="2" charset="0"/>
          </a:endParaRPr>
        </a:p>
        <a:p>
          <a:endParaRPr lang="pl-PL" sz="1400" b="1" dirty="0">
            <a:latin typeface="Roboto Condensed" panose="02000000000000000000" pitchFamily="2" charset="0"/>
            <a:ea typeface="Roboto Condensed" panose="02000000000000000000" pitchFamily="2" charset="0"/>
            <a:cs typeface="Roboto Condensed" panose="02000000000000000000" pitchFamily="2" charset="0"/>
          </a:endParaRPr>
        </a:p>
        <a:p>
          <a:r>
            <a:rPr lang="pl-PL" sz="1400" b="1" dirty="0">
              <a:latin typeface="Roboto Condensed" panose="02000000000000000000" pitchFamily="2" charset="0"/>
              <a:ea typeface="Roboto Condensed" panose="02000000000000000000" pitchFamily="2" charset="0"/>
              <a:cs typeface="Roboto Condensed" panose="02000000000000000000" pitchFamily="2" charset="0"/>
            </a:rPr>
            <a:t>Rezultaty</a:t>
          </a:r>
        </a:p>
        <a:p>
          <a:r>
            <a:rPr lang="pl-PL" sz="1400" b="0" dirty="0">
              <a:latin typeface="Roboto Condensed" panose="02000000000000000000" pitchFamily="2" charset="0"/>
              <a:ea typeface="Roboto Condensed" panose="02000000000000000000" pitchFamily="2" charset="0"/>
              <a:cs typeface="Roboto Condensed" panose="02000000000000000000" pitchFamily="2" charset="0"/>
            </a:rPr>
            <a:t>tworzenie i testowanie produktów edukacyjnych tj.:</a:t>
          </a:r>
        </a:p>
        <a:p>
          <a:r>
            <a:rPr lang="pl-PL" sz="1400" b="0" dirty="0">
              <a:latin typeface="Roboto Condensed" panose="02000000000000000000" pitchFamily="2" charset="0"/>
              <a:ea typeface="Roboto Condensed" panose="02000000000000000000" pitchFamily="2" charset="0"/>
              <a:cs typeface="Roboto Condensed" panose="02000000000000000000" pitchFamily="2" charset="0"/>
            </a:rPr>
            <a:t>programy szkoleń</a:t>
          </a:r>
        </a:p>
        <a:p>
          <a:r>
            <a:rPr lang="pl-PL" sz="1400" b="0" dirty="0">
              <a:latin typeface="Roboto Condensed" panose="02000000000000000000" pitchFamily="2" charset="0"/>
              <a:ea typeface="Roboto Condensed" panose="02000000000000000000" pitchFamily="2" charset="0"/>
              <a:cs typeface="Roboto Condensed" panose="02000000000000000000" pitchFamily="2" charset="0"/>
            </a:rPr>
            <a:t>innowacyjne metody pracy </a:t>
          </a:r>
        </a:p>
        <a:p>
          <a:r>
            <a:rPr lang="pl-PL" sz="1400" b="0" dirty="0">
              <a:latin typeface="Roboto Condensed" panose="02000000000000000000" pitchFamily="2" charset="0"/>
              <a:ea typeface="Roboto Condensed" panose="02000000000000000000" pitchFamily="2" charset="0"/>
              <a:cs typeface="Roboto Condensed" panose="02000000000000000000" pitchFamily="2" charset="0"/>
            </a:rPr>
            <a:t>kursy edukacji zawodowej </a:t>
          </a:r>
          <a:br>
            <a:rPr lang="pl-PL" sz="1400" b="0" dirty="0">
              <a:latin typeface="Roboto Condensed" panose="02000000000000000000" pitchFamily="2" charset="0"/>
              <a:ea typeface="Roboto Condensed" panose="02000000000000000000" pitchFamily="2" charset="0"/>
              <a:cs typeface="Roboto Condensed" panose="02000000000000000000" pitchFamily="2" charset="0"/>
            </a:rPr>
          </a:br>
          <a:r>
            <a:rPr lang="pl-PL" sz="1400" b="0" dirty="0">
              <a:latin typeface="Roboto Condensed" panose="02000000000000000000" pitchFamily="2" charset="0"/>
              <a:ea typeface="Roboto Condensed" panose="02000000000000000000" pitchFamily="2" charset="0"/>
              <a:cs typeface="Roboto Condensed" panose="02000000000000000000" pitchFamily="2" charset="0"/>
            </a:rPr>
            <a:t>w formule cyfrowej np. e-learning, m-learning</a:t>
          </a:r>
        </a:p>
      </dgm:t>
    </dgm:pt>
    <dgm:pt modelId="{7FDC45B3-4D41-461D-B44E-72B5F0729B9F}" type="sibTrans" cxnId="{706294C5-9C57-44D3-9259-4317BD913513}">
      <dgm:prSet/>
      <dgm:spPr/>
      <dgm:t>
        <a:bodyPr/>
        <a:lstStyle/>
        <a:p>
          <a:endParaRPr lang="pl-PL"/>
        </a:p>
      </dgm:t>
    </dgm:pt>
    <dgm:pt modelId="{3153A502-B70F-47E1-A686-F6074F910984}" type="parTrans" cxnId="{706294C5-9C57-44D3-9259-4317BD913513}">
      <dgm:prSet/>
      <dgm:spPr/>
      <dgm:t>
        <a:bodyPr/>
        <a:lstStyle/>
        <a:p>
          <a:endParaRPr lang="pl-PL"/>
        </a:p>
      </dgm:t>
    </dgm:pt>
    <dgm:pt modelId="{CE6ABCFC-DC97-49E8-B6C3-0BE61F8FF475}" type="pres">
      <dgm:prSet presAssocID="{AB715AF4-FCE7-4DB9-8F38-F1D4B5A8652B}" presName="theList" presStyleCnt="0">
        <dgm:presLayoutVars>
          <dgm:dir/>
          <dgm:animLvl val="lvl"/>
          <dgm:resizeHandles val="exact"/>
        </dgm:presLayoutVars>
      </dgm:prSet>
      <dgm:spPr/>
    </dgm:pt>
    <dgm:pt modelId="{E175F0C4-DBC9-40D8-B620-958582BFB29B}" type="pres">
      <dgm:prSet presAssocID="{E4D17982-3570-4AC2-914F-F80CBB93128D}" presName="compNode" presStyleCnt="0"/>
      <dgm:spPr/>
    </dgm:pt>
    <dgm:pt modelId="{279FF262-E86A-453A-8CD9-814E80D94794}" type="pres">
      <dgm:prSet presAssocID="{E4D17982-3570-4AC2-914F-F80CBB93128D}" presName="aNode" presStyleLbl="bgShp" presStyleIdx="0" presStyleCnt="5"/>
      <dgm:spPr>
        <a:prstGeom prst="rect">
          <a:avLst/>
        </a:prstGeom>
      </dgm:spPr>
    </dgm:pt>
    <dgm:pt modelId="{9DE3F016-724D-4400-893F-5C87A97A82D9}" type="pres">
      <dgm:prSet presAssocID="{E4D17982-3570-4AC2-914F-F80CBB93128D}" presName="textNode" presStyleLbl="bgShp" presStyleIdx="0" presStyleCnt="5"/>
      <dgm:spPr>
        <a:prstGeom prst="rect">
          <a:avLst/>
        </a:prstGeom>
      </dgm:spPr>
    </dgm:pt>
    <dgm:pt modelId="{2C34C350-4BDB-40D7-B9BD-E10B0123F620}" type="pres">
      <dgm:prSet presAssocID="{E4D17982-3570-4AC2-914F-F80CBB93128D}" presName="compChildNode" presStyleCnt="0"/>
      <dgm:spPr/>
    </dgm:pt>
    <dgm:pt modelId="{A92A3B81-1A0A-4FD0-A9FB-C2D1566B45D1}" type="pres">
      <dgm:prSet presAssocID="{E4D17982-3570-4AC2-914F-F80CBB93128D}" presName="theInnerList" presStyleCnt="0"/>
      <dgm:spPr/>
    </dgm:pt>
    <dgm:pt modelId="{F9133D88-F03C-4260-B10C-5C378E125AB8}" type="pres">
      <dgm:prSet presAssocID="{E4D17982-3570-4AC2-914F-F80CBB93128D}" presName="aSpace" presStyleCnt="0"/>
      <dgm:spPr/>
    </dgm:pt>
    <dgm:pt modelId="{BF63C2E5-2143-4B9B-9A48-3DA1B553B3E8}" type="pres">
      <dgm:prSet presAssocID="{6B2F1974-2C57-400C-89F3-8E5B5A6EC26E}" presName="compNode" presStyleCnt="0"/>
      <dgm:spPr/>
    </dgm:pt>
    <dgm:pt modelId="{F8BD3ADA-CFDB-480F-8A0A-221CD6C77A04}" type="pres">
      <dgm:prSet presAssocID="{6B2F1974-2C57-400C-89F3-8E5B5A6EC26E}" presName="aNode" presStyleLbl="bgShp" presStyleIdx="1" presStyleCnt="5"/>
      <dgm:spPr>
        <a:prstGeom prst="flowChartProcess">
          <a:avLst/>
        </a:prstGeom>
      </dgm:spPr>
    </dgm:pt>
    <dgm:pt modelId="{941E1D61-9D44-47F1-9E2D-2B03C8CEF32E}" type="pres">
      <dgm:prSet presAssocID="{6B2F1974-2C57-400C-89F3-8E5B5A6EC26E}" presName="textNode" presStyleLbl="bgShp" presStyleIdx="1" presStyleCnt="5"/>
      <dgm:spPr/>
    </dgm:pt>
    <dgm:pt modelId="{6024739B-ABEE-4729-841F-E600824F0C65}" type="pres">
      <dgm:prSet presAssocID="{6B2F1974-2C57-400C-89F3-8E5B5A6EC26E}" presName="compChildNode" presStyleCnt="0"/>
      <dgm:spPr/>
    </dgm:pt>
    <dgm:pt modelId="{A9A07063-7B74-4A8F-8866-61283DBF6904}" type="pres">
      <dgm:prSet presAssocID="{6B2F1974-2C57-400C-89F3-8E5B5A6EC26E}" presName="theInnerList" presStyleCnt="0"/>
      <dgm:spPr/>
    </dgm:pt>
    <dgm:pt modelId="{4F73AE39-9EDC-4005-84C9-58FF1E39907E}" type="pres">
      <dgm:prSet presAssocID="{6B2F1974-2C57-400C-89F3-8E5B5A6EC26E}" presName="aSpace" presStyleCnt="0"/>
      <dgm:spPr/>
    </dgm:pt>
    <dgm:pt modelId="{2B7BD103-E911-42D3-AE38-3AFF8D5CD0F9}" type="pres">
      <dgm:prSet presAssocID="{777D31FE-EA9C-4E2D-82C8-03AE1F360CF4}" presName="compNode" presStyleCnt="0"/>
      <dgm:spPr/>
    </dgm:pt>
    <dgm:pt modelId="{C1FA1CBC-05DC-4B40-92F1-A1493E3499AE}" type="pres">
      <dgm:prSet presAssocID="{777D31FE-EA9C-4E2D-82C8-03AE1F360CF4}" presName="aNode" presStyleLbl="bgShp" presStyleIdx="2" presStyleCnt="5" custLinFactNeighborX="0"/>
      <dgm:spPr>
        <a:prstGeom prst="rect">
          <a:avLst/>
        </a:prstGeom>
      </dgm:spPr>
    </dgm:pt>
    <dgm:pt modelId="{0FF47B1F-A139-4219-AD79-58A9672B7D6D}" type="pres">
      <dgm:prSet presAssocID="{777D31FE-EA9C-4E2D-82C8-03AE1F360CF4}" presName="textNode" presStyleLbl="bgShp" presStyleIdx="2" presStyleCnt="5"/>
      <dgm:spPr/>
    </dgm:pt>
    <dgm:pt modelId="{702B5C93-9413-4882-AC6F-8231553E59CE}" type="pres">
      <dgm:prSet presAssocID="{777D31FE-EA9C-4E2D-82C8-03AE1F360CF4}" presName="compChildNode" presStyleCnt="0"/>
      <dgm:spPr/>
    </dgm:pt>
    <dgm:pt modelId="{EB45AD54-DE42-45BE-A414-01EE9E3D107A}" type="pres">
      <dgm:prSet presAssocID="{777D31FE-EA9C-4E2D-82C8-03AE1F360CF4}" presName="theInnerList" presStyleCnt="0"/>
      <dgm:spPr/>
    </dgm:pt>
    <dgm:pt modelId="{067DAA63-2A8E-4498-A4BE-5740A5146B4A}" type="pres">
      <dgm:prSet presAssocID="{777D31FE-EA9C-4E2D-82C8-03AE1F360CF4}" presName="aSpace" presStyleCnt="0"/>
      <dgm:spPr/>
    </dgm:pt>
    <dgm:pt modelId="{B81547BC-FD54-43DE-B0E7-EE2D5025DB52}" type="pres">
      <dgm:prSet presAssocID="{0C04ABEB-9377-43E4-ACE5-86DF90784C66}" presName="compNode" presStyleCnt="0"/>
      <dgm:spPr/>
    </dgm:pt>
    <dgm:pt modelId="{D3E7EE0E-7C08-4ADC-B576-F7D24E5C50F1}" type="pres">
      <dgm:prSet presAssocID="{0C04ABEB-9377-43E4-ACE5-86DF90784C66}" presName="aNode" presStyleLbl="bgShp" presStyleIdx="3" presStyleCnt="5"/>
      <dgm:spPr>
        <a:prstGeom prst="rect">
          <a:avLst/>
        </a:prstGeom>
      </dgm:spPr>
    </dgm:pt>
    <dgm:pt modelId="{8201E885-4EB0-4FA7-BDDB-147A6610B936}" type="pres">
      <dgm:prSet presAssocID="{0C04ABEB-9377-43E4-ACE5-86DF90784C66}" presName="textNode" presStyleLbl="bgShp" presStyleIdx="3" presStyleCnt="5"/>
      <dgm:spPr/>
    </dgm:pt>
    <dgm:pt modelId="{74A709C0-11C3-4EC3-AF83-FDEC5BD394B2}" type="pres">
      <dgm:prSet presAssocID="{0C04ABEB-9377-43E4-ACE5-86DF90784C66}" presName="compChildNode" presStyleCnt="0"/>
      <dgm:spPr/>
    </dgm:pt>
    <dgm:pt modelId="{4A37485F-A99C-4989-80EF-1B0F6E280722}" type="pres">
      <dgm:prSet presAssocID="{0C04ABEB-9377-43E4-ACE5-86DF90784C66}" presName="theInnerList" presStyleCnt="0"/>
      <dgm:spPr/>
    </dgm:pt>
    <dgm:pt modelId="{B492C9F0-7F08-4E2F-A959-C8059CD8CA95}" type="pres">
      <dgm:prSet presAssocID="{0C04ABEB-9377-43E4-ACE5-86DF90784C66}" presName="aSpace" presStyleCnt="0"/>
      <dgm:spPr/>
    </dgm:pt>
    <dgm:pt modelId="{6793854F-D16C-4529-9323-A7DFB78399D1}" type="pres">
      <dgm:prSet presAssocID="{CD523BC8-09CD-462C-B2AE-7BAA19EC2374}" presName="compNode" presStyleCnt="0"/>
      <dgm:spPr/>
    </dgm:pt>
    <dgm:pt modelId="{203051FA-38AF-4708-8EDA-960763D75691}" type="pres">
      <dgm:prSet presAssocID="{CD523BC8-09CD-462C-B2AE-7BAA19EC2374}" presName="aNode" presStyleLbl="bgShp" presStyleIdx="4" presStyleCnt="5" custScaleX="100444"/>
      <dgm:spPr>
        <a:prstGeom prst="rect">
          <a:avLst/>
        </a:prstGeom>
      </dgm:spPr>
    </dgm:pt>
    <dgm:pt modelId="{53A23E1E-5584-4222-B0CF-C94FEDE80AC2}" type="pres">
      <dgm:prSet presAssocID="{CD523BC8-09CD-462C-B2AE-7BAA19EC2374}" presName="textNode" presStyleLbl="bgShp" presStyleIdx="4" presStyleCnt="5"/>
      <dgm:spPr/>
    </dgm:pt>
    <dgm:pt modelId="{48160372-03D8-4EA9-BC7D-162E5560637E}" type="pres">
      <dgm:prSet presAssocID="{CD523BC8-09CD-462C-B2AE-7BAA19EC2374}" presName="compChildNode" presStyleCnt="0"/>
      <dgm:spPr/>
    </dgm:pt>
    <dgm:pt modelId="{9F9A8E4D-414B-4F08-939D-59E7049395B2}" type="pres">
      <dgm:prSet presAssocID="{CD523BC8-09CD-462C-B2AE-7BAA19EC2374}" presName="theInnerList" presStyleCnt="0"/>
      <dgm:spPr/>
    </dgm:pt>
  </dgm:ptLst>
  <dgm:cxnLst>
    <dgm:cxn modelId="{FA2A2D0F-AF4B-4A2E-9807-A0332E6197F8}" srcId="{AB715AF4-FCE7-4DB9-8F38-F1D4B5A8652B}" destId="{6B2F1974-2C57-400C-89F3-8E5B5A6EC26E}" srcOrd="1" destOrd="0" parTransId="{77B0211F-D99F-4FE4-B314-04A158140F3F}" sibTransId="{8396BAE8-E1B4-44F1-9EF0-D45AEA093C67}"/>
    <dgm:cxn modelId="{D3236E16-9063-446F-80F2-0BD9C0B40BA6}" type="presOf" srcId="{AB715AF4-FCE7-4DB9-8F38-F1D4B5A8652B}" destId="{CE6ABCFC-DC97-49E8-B6C3-0BE61F8FF475}" srcOrd="0" destOrd="0" presId="urn:microsoft.com/office/officeart/2005/8/layout/lProcess2"/>
    <dgm:cxn modelId="{99ACF020-314A-4A09-9C35-FC3C17839654}" srcId="{AB715AF4-FCE7-4DB9-8F38-F1D4B5A8652B}" destId="{0C04ABEB-9377-43E4-ACE5-86DF90784C66}" srcOrd="3" destOrd="0" parTransId="{F3CB8AC6-659F-412B-BD9C-6864E77F7E86}" sibTransId="{68BB96B6-D7FE-4178-87BA-B50B3FC205FE}"/>
    <dgm:cxn modelId="{AE90DE22-6708-4BD1-89EA-59EB6D0C0BD8}" srcId="{AB715AF4-FCE7-4DB9-8F38-F1D4B5A8652B}" destId="{CD523BC8-09CD-462C-B2AE-7BAA19EC2374}" srcOrd="4" destOrd="0" parTransId="{B8458473-4950-4BD5-A0AA-88E2C730A2A7}" sibTransId="{B7C5C705-7BAA-467D-B113-EBC3D2D4F8A7}"/>
    <dgm:cxn modelId="{3E18CF5E-7C38-4139-8B45-5EEF00FF7B8C}" type="presOf" srcId="{0C04ABEB-9377-43E4-ACE5-86DF90784C66}" destId="{D3E7EE0E-7C08-4ADC-B576-F7D24E5C50F1}" srcOrd="0" destOrd="0" presId="urn:microsoft.com/office/officeart/2005/8/layout/lProcess2"/>
    <dgm:cxn modelId="{5F7BF061-3522-4159-8677-65848D2EA01E}" type="presOf" srcId="{777D31FE-EA9C-4E2D-82C8-03AE1F360CF4}" destId="{C1FA1CBC-05DC-4B40-92F1-A1493E3499AE}" srcOrd="0" destOrd="0" presId="urn:microsoft.com/office/officeart/2005/8/layout/lProcess2"/>
    <dgm:cxn modelId="{D8D00E72-AA71-4838-BBF0-DA87B66A6D77}" type="presOf" srcId="{777D31FE-EA9C-4E2D-82C8-03AE1F360CF4}" destId="{0FF47B1F-A139-4219-AD79-58A9672B7D6D}" srcOrd="1" destOrd="0" presId="urn:microsoft.com/office/officeart/2005/8/layout/lProcess2"/>
    <dgm:cxn modelId="{5313A374-D2BF-4D64-9458-42833F7BB5B0}" type="presOf" srcId="{CD523BC8-09CD-462C-B2AE-7BAA19EC2374}" destId="{53A23E1E-5584-4222-B0CF-C94FEDE80AC2}" srcOrd="1" destOrd="0" presId="urn:microsoft.com/office/officeart/2005/8/layout/lProcess2"/>
    <dgm:cxn modelId="{019C1C94-C06D-475D-B20B-54C07D97B411}" srcId="{AB715AF4-FCE7-4DB9-8F38-F1D4B5A8652B}" destId="{E4D17982-3570-4AC2-914F-F80CBB93128D}" srcOrd="0" destOrd="0" parTransId="{F486E03E-A957-4B60-86D6-F49A7421C5AA}" sibTransId="{600517AF-1BC6-4B32-9D5F-3B3785412FD4}"/>
    <dgm:cxn modelId="{7B1AE6A2-FE2F-4B3F-85B7-AAD68617B6F2}" type="presOf" srcId="{0C04ABEB-9377-43E4-ACE5-86DF90784C66}" destId="{8201E885-4EB0-4FA7-BDDB-147A6610B936}" srcOrd="1" destOrd="0" presId="urn:microsoft.com/office/officeart/2005/8/layout/lProcess2"/>
    <dgm:cxn modelId="{6A3F42B2-639B-40F8-9CF4-0C5D694F9A32}" type="presOf" srcId="{E4D17982-3570-4AC2-914F-F80CBB93128D}" destId="{9DE3F016-724D-4400-893F-5C87A97A82D9}" srcOrd="1" destOrd="0" presId="urn:microsoft.com/office/officeart/2005/8/layout/lProcess2"/>
    <dgm:cxn modelId="{201BF7B8-35E3-463A-A366-4C059D44CD00}" type="presOf" srcId="{E4D17982-3570-4AC2-914F-F80CBB93128D}" destId="{279FF262-E86A-453A-8CD9-814E80D94794}" srcOrd="0" destOrd="0" presId="urn:microsoft.com/office/officeart/2005/8/layout/lProcess2"/>
    <dgm:cxn modelId="{706294C5-9C57-44D3-9259-4317BD913513}" srcId="{AB715AF4-FCE7-4DB9-8F38-F1D4B5A8652B}" destId="{777D31FE-EA9C-4E2D-82C8-03AE1F360CF4}" srcOrd="2" destOrd="0" parTransId="{3153A502-B70F-47E1-A686-F6074F910984}" sibTransId="{7FDC45B3-4D41-461D-B44E-72B5F0729B9F}"/>
    <dgm:cxn modelId="{AA6BD4D1-5C3B-4B24-B907-4209E715D269}" type="presOf" srcId="{6B2F1974-2C57-400C-89F3-8E5B5A6EC26E}" destId="{941E1D61-9D44-47F1-9E2D-2B03C8CEF32E}" srcOrd="1" destOrd="0" presId="urn:microsoft.com/office/officeart/2005/8/layout/lProcess2"/>
    <dgm:cxn modelId="{ED4C88E0-3612-4619-B0BF-B53A9CACB8D3}" type="presOf" srcId="{CD523BC8-09CD-462C-B2AE-7BAA19EC2374}" destId="{203051FA-38AF-4708-8EDA-960763D75691}" srcOrd="0" destOrd="0" presId="urn:microsoft.com/office/officeart/2005/8/layout/lProcess2"/>
    <dgm:cxn modelId="{045B81ED-0E57-42FB-98AE-A24C4AC538CC}" type="presOf" srcId="{6B2F1974-2C57-400C-89F3-8E5B5A6EC26E}" destId="{F8BD3ADA-CFDB-480F-8A0A-221CD6C77A04}" srcOrd="0" destOrd="0" presId="urn:microsoft.com/office/officeart/2005/8/layout/lProcess2"/>
    <dgm:cxn modelId="{34D65055-3965-43DD-B62C-5566FF3A9E31}" type="presParOf" srcId="{CE6ABCFC-DC97-49E8-B6C3-0BE61F8FF475}" destId="{E175F0C4-DBC9-40D8-B620-958582BFB29B}" srcOrd="0" destOrd="0" presId="urn:microsoft.com/office/officeart/2005/8/layout/lProcess2"/>
    <dgm:cxn modelId="{49277EA3-DBAC-46F6-945B-4A1C8B98F40F}" type="presParOf" srcId="{E175F0C4-DBC9-40D8-B620-958582BFB29B}" destId="{279FF262-E86A-453A-8CD9-814E80D94794}" srcOrd="0" destOrd="0" presId="urn:microsoft.com/office/officeart/2005/8/layout/lProcess2"/>
    <dgm:cxn modelId="{78A901AC-B853-45BD-8A2D-158962131772}" type="presParOf" srcId="{E175F0C4-DBC9-40D8-B620-958582BFB29B}" destId="{9DE3F016-724D-4400-893F-5C87A97A82D9}" srcOrd="1" destOrd="0" presId="urn:microsoft.com/office/officeart/2005/8/layout/lProcess2"/>
    <dgm:cxn modelId="{F28A1040-77DB-4917-8068-E56D8A653151}" type="presParOf" srcId="{E175F0C4-DBC9-40D8-B620-958582BFB29B}" destId="{2C34C350-4BDB-40D7-B9BD-E10B0123F620}" srcOrd="2" destOrd="0" presId="urn:microsoft.com/office/officeart/2005/8/layout/lProcess2"/>
    <dgm:cxn modelId="{FB708088-9A16-43A1-8A37-8BB570BBBA10}" type="presParOf" srcId="{2C34C350-4BDB-40D7-B9BD-E10B0123F620}" destId="{A92A3B81-1A0A-4FD0-A9FB-C2D1566B45D1}" srcOrd="0" destOrd="0" presId="urn:microsoft.com/office/officeart/2005/8/layout/lProcess2"/>
    <dgm:cxn modelId="{A1A13D1A-C189-4276-A6FA-5EE574CBE877}" type="presParOf" srcId="{CE6ABCFC-DC97-49E8-B6C3-0BE61F8FF475}" destId="{F9133D88-F03C-4260-B10C-5C378E125AB8}" srcOrd="1" destOrd="0" presId="urn:microsoft.com/office/officeart/2005/8/layout/lProcess2"/>
    <dgm:cxn modelId="{CB6460D4-49B2-4F8D-BCA1-14D2F49D854D}" type="presParOf" srcId="{CE6ABCFC-DC97-49E8-B6C3-0BE61F8FF475}" destId="{BF63C2E5-2143-4B9B-9A48-3DA1B553B3E8}" srcOrd="2" destOrd="0" presId="urn:microsoft.com/office/officeart/2005/8/layout/lProcess2"/>
    <dgm:cxn modelId="{E81E38B1-75BF-41D4-99F0-95638A0F1FB4}" type="presParOf" srcId="{BF63C2E5-2143-4B9B-9A48-3DA1B553B3E8}" destId="{F8BD3ADA-CFDB-480F-8A0A-221CD6C77A04}" srcOrd="0" destOrd="0" presId="urn:microsoft.com/office/officeart/2005/8/layout/lProcess2"/>
    <dgm:cxn modelId="{309AEC20-3021-4F54-8F16-ACCE48C07FED}" type="presParOf" srcId="{BF63C2E5-2143-4B9B-9A48-3DA1B553B3E8}" destId="{941E1D61-9D44-47F1-9E2D-2B03C8CEF32E}" srcOrd="1" destOrd="0" presId="urn:microsoft.com/office/officeart/2005/8/layout/lProcess2"/>
    <dgm:cxn modelId="{53E0B486-7B43-4714-B317-1946FB5FF34A}" type="presParOf" srcId="{BF63C2E5-2143-4B9B-9A48-3DA1B553B3E8}" destId="{6024739B-ABEE-4729-841F-E600824F0C65}" srcOrd="2" destOrd="0" presId="urn:microsoft.com/office/officeart/2005/8/layout/lProcess2"/>
    <dgm:cxn modelId="{26D83A88-8A63-42E7-91F7-25A0B395D2FE}" type="presParOf" srcId="{6024739B-ABEE-4729-841F-E600824F0C65}" destId="{A9A07063-7B74-4A8F-8866-61283DBF6904}" srcOrd="0" destOrd="0" presId="urn:microsoft.com/office/officeart/2005/8/layout/lProcess2"/>
    <dgm:cxn modelId="{2B76AD3B-E1E3-4F40-A0AB-FF117F44DBF7}" type="presParOf" srcId="{CE6ABCFC-DC97-49E8-B6C3-0BE61F8FF475}" destId="{4F73AE39-9EDC-4005-84C9-58FF1E39907E}" srcOrd="3" destOrd="0" presId="urn:microsoft.com/office/officeart/2005/8/layout/lProcess2"/>
    <dgm:cxn modelId="{CDC94214-89F2-49CD-9031-9621A4856F64}" type="presParOf" srcId="{CE6ABCFC-DC97-49E8-B6C3-0BE61F8FF475}" destId="{2B7BD103-E911-42D3-AE38-3AFF8D5CD0F9}" srcOrd="4" destOrd="0" presId="urn:microsoft.com/office/officeart/2005/8/layout/lProcess2"/>
    <dgm:cxn modelId="{E0DD93FC-0EE0-4B77-9FA5-691CE7ED5026}" type="presParOf" srcId="{2B7BD103-E911-42D3-AE38-3AFF8D5CD0F9}" destId="{C1FA1CBC-05DC-4B40-92F1-A1493E3499AE}" srcOrd="0" destOrd="0" presId="urn:microsoft.com/office/officeart/2005/8/layout/lProcess2"/>
    <dgm:cxn modelId="{0B986801-36F9-452C-8CF2-1DEFC94826D0}" type="presParOf" srcId="{2B7BD103-E911-42D3-AE38-3AFF8D5CD0F9}" destId="{0FF47B1F-A139-4219-AD79-58A9672B7D6D}" srcOrd="1" destOrd="0" presId="urn:microsoft.com/office/officeart/2005/8/layout/lProcess2"/>
    <dgm:cxn modelId="{840FEB59-55B0-467C-AA43-AAA740573634}" type="presParOf" srcId="{2B7BD103-E911-42D3-AE38-3AFF8D5CD0F9}" destId="{702B5C93-9413-4882-AC6F-8231553E59CE}" srcOrd="2" destOrd="0" presId="urn:microsoft.com/office/officeart/2005/8/layout/lProcess2"/>
    <dgm:cxn modelId="{1A768EF8-ED86-44CB-B178-109715D6846B}" type="presParOf" srcId="{702B5C93-9413-4882-AC6F-8231553E59CE}" destId="{EB45AD54-DE42-45BE-A414-01EE9E3D107A}" srcOrd="0" destOrd="0" presId="urn:microsoft.com/office/officeart/2005/8/layout/lProcess2"/>
    <dgm:cxn modelId="{DACD8012-291E-4F5B-870C-28E0C903BCF8}" type="presParOf" srcId="{CE6ABCFC-DC97-49E8-B6C3-0BE61F8FF475}" destId="{067DAA63-2A8E-4498-A4BE-5740A5146B4A}" srcOrd="5" destOrd="0" presId="urn:microsoft.com/office/officeart/2005/8/layout/lProcess2"/>
    <dgm:cxn modelId="{013E66E1-DFDE-49A0-B329-2C921C0178AD}" type="presParOf" srcId="{CE6ABCFC-DC97-49E8-B6C3-0BE61F8FF475}" destId="{B81547BC-FD54-43DE-B0E7-EE2D5025DB52}" srcOrd="6" destOrd="0" presId="urn:microsoft.com/office/officeart/2005/8/layout/lProcess2"/>
    <dgm:cxn modelId="{281948A3-DF78-4175-A2EC-6875D17DA861}" type="presParOf" srcId="{B81547BC-FD54-43DE-B0E7-EE2D5025DB52}" destId="{D3E7EE0E-7C08-4ADC-B576-F7D24E5C50F1}" srcOrd="0" destOrd="0" presId="urn:microsoft.com/office/officeart/2005/8/layout/lProcess2"/>
    <dgm:cxn modelId="{616F26E5-50C7-486C-A8DB-0A778CBB2D45}" type="presParOf" srcId="{B81547BC-FD54-43DE-B0E7-EE2D5025DB52}" destId="{8201E885-4EB0-4FA7-BDDB-147A6610B936}" srcOrd="1" destOrd="0" presId="urn:microsoft.com/office/officeart/2005/8/layout/lProcess2"/>
    <dgm:cxn modelId="{894B4D8F-D932-4125-92C7-BCB1C24F1EF3}" type="presParOf" srcId="{B81547BC-FD54-43DE-B0E7-EE2D5025DB52}" destId="{74A709C0-11C3-4EC3-AF83-FDEC5BD394B2}" srcOrd="2" destOrd="0" presId="urn:microsoft.com/office/officeart/2005/8/layout/lProcess2"/>
    <dgm:cxn modelId="{5641887F-251E-4289-997D-72384E76C57D}" type="presParOf" srcId="{74A709C0-11C3-4EC3-AF83-FDEC5BD394B2}" destId="{4A37485F-A99C-4989-80EF-1B0F6E280722}" srcOrd="0" destOrd="0" presId="urn:microsoft.com/office/officeart/2005/8/layout/lProcess2"/>
    <dgm:cxn modelId="{20D186C8-4E49-4C78-AB21-DC75AC88E6D8}" type="presParOf" srcId="{CE6ABCFC-DC97-49E8-B6C3-0BE61F8FF475}" destId="{B492C9F0-7F08-4E2F-A959-C8059CD8CA95}" srcOrd="7" destOrd="0" presId="urn:microsoft.com/office/officeart/2005/8/layout/lProcess2"/>
    <dgm:cxn modelId="{1D71C176-DB0E-4C63-BAD5-58B046F86B4B}" type="presParOf" srcId="{CE6ABCFC-DC97-49E8-B6C3-0BE61F8FF475}" destId="{6793854F-D16C-4529-9323-A7DFB78399D1}" srcOrd="8" destOrd="0" presId="urn:microsoft.com/office/officeart/2005/8/layout/lProcess2"/>
    <dgm:cxn modelId="{BEE826DB-B596-4A88-81A4-DCD00F9A91F2}" type="presParOf" srcId="{6793854F-D16C-4529-9323-A7DFB78399D1}" destId="{203051FA-38AF-4708-8EDA-960763D75691}" srcOrd="0" destOrd="0" presId="urn:microsoft.com/office/officeart/2005/8/layout/lProcess2"/>
    <dgm:cxn modelId="{025D977D-1AF3-4B21-8D65-FDD9D1390A13}" type="presParOf" srcId="{6793854F-D16C-4529-9323-A7DFB78399D1}" destId="{53A23E1E-5584-4222-B0CF-C94FEDE80AC2}" srcOrd="1" destOrd="0" presId="urn:microsoft.com/office/officeart/2005/8/layout/lProcess2"/>
    <dgm:cxn modelId="{6F48D6F3-911F-4BC9-95F0-FC147EE5F168}" type="presParOf" srcId="{6793854F-D16C-4529-9323-A7DFB78399D1}" destId="{48160372-03D8-4EA9-BC7D-162E5560637E}" srcOrd="2" destOrd="0" presId="urn:microsoft.com/office/officeart/2005/8/layout/lProcess2"/>
    <dgm:cxn modelId="{B79DADF0-C897-492D-A3FA-D9403EF06912}" type="presParOf" srcId="{48160372-03D8-4EA9-BC7D-162E5560637E}" destId="{9F9A8E4D-414B-4F08-939D-59E7049395B2}"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A5A2A4F-8A76-4BC5-ACD2-8E17AF62235B}"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pl-PL"/>
        </a:p>
      </dgm:t>
    </dgm:pt>
    <dgm:pt modelId="{5F5A2D95-1785-4874-8DF6-64B111704BC0}">
      <dgm:prSet phldrT="[Tekst]" custT="1"/>
      <dgm:spPr/>
      <dgm:t>
        <a:bodyPr/>
        <a:lstStyle/>
        <a:p>
          <a:r>
            <a:rPr lang="pl-PL" sz="1400" dirty="0"/>
            <a:t>Analiza potrzeb i określenie celów</a:t>
          </a:r>
        </a:p>
      </dgm:t>
    </dgm:pt>
    <dgm:pt modelId="{C181B0EB-6876-46AA-A5C5-9F4F4268210D}" type="parTrans" cxnId="{E77F4F5B-F17D-4D37-8798-F87371D9F883}">
      <dgm:prSet/>
      <dgm:spPr/>
      <dgm:t>
        <a:bodyPr/>
        <a:lstStyle/>
        <a:p>
          <a:endParaRPr lang="pl-PL"/>
        </a:p>
      </dgm:t>
    </dgm:pt>
    <dgm:pt modelId="{31E406DE-0E39-44D5-B2EB-8033AF621301}" type="sibTrans" cxnId="{E77F4F5B-F17D-4D37-8798-F87371D9F883}">
      <dgm:prSet/>
      <dgm:spPr/>
      <dgm:t>
        <a:bodyPr/>
        <a:lstStyle/>
        <a:p>
          <a:endParaRPr lang="pl-PL"/>
        </a:p>
      </dgm:t>
    </dgm:pt>
    <dgm:pt modelId="{F28BFE16-5432-4272-95D0-D7CCD209F299}">
      <dgm:prSet phldrT="[Tekst]"/>
      <dgm:spPr/>
      <dgm:t>
        <a:bodyPr/>
        <a:lstStyle/>
        <a:p>
          <a:endParaRPr lang="pl-PL" dirty="0"/>
        </a:p>
      </dgm:t>
    </dgm:pt>
    <dgm:pt modelId="{F2C03FD8-6FA4-40D9-82EA-968DD494F6AF}" type="parTrans" cxnId="{421EF09E-CEA8-40B0-9649-FBE2B50CF123}">
      <dgm:prSet/>
      <dgm:spPr/>
      <dgm:t>
        <a:bodyPr/>
        <a:lstStyle/>
        <a:p>
          <a:endParaRPr lang="pl-PL"/>
        </a:p>
      </dgm:t>
    </dgm:pt>
    <dgm:pt modelId="{5886139B-5B25-487E-9871-28318D45E7AF}" type="sibTrans" cxnId="{421EF09E-CEA8-40B0-9649-FBE2B50CF123}">
      <dgm:prSet/>
      <dgm:spPr/>
      <dgm:t>
        <a:bodyPr/>
        <a:lstStyle/>
        <a:p>
          <a:endParaRPr lang="pl-PL"/>
        </a:p>
      </dgm:t>
    </dgm:pt>
    <dgm:pt modelId="{5552153C-BFCF-42E1-801B-788A1A2923D9}">
      <dgm:prSet phldrT="[Tekst]" custT="1"/>
      <dgm:spPr/>
      <dgm:t>
        <a:bodyPr/>
        <a:lstStyle/>
        <a:p>
          <a:r>
            <a:rPr lang="pl-PL" sz="1400" dirty="0"/>
            <a:t>Podział zadań </a:t>
          </a:r>
          <a:r>
            <a:rPr lang="pl-PL" sz="1000" dirty="0"/>
            <a:t>i ustalenia finansowe między partnerami</a:t>
          </a:r>
        </a:p>
      </dgm:t>
    </dgm:pt>
    <dgm:pt modelId="{B765618C-D8ED-4AA6-952C-AB0B1CA4F015}" type="parTrans" cxnId="{1D2F08F8-14E3-4408-A328-2767EA30DA4F}">
      <dgm:prSet/>
      <dgm:spPr/>
      <dgm:t>
        <a:bodyPr/>
        <a:lstStyle/>
        <a:p>
          <a:endParaRPr lang="pl-PL"/>
        </a:p>
      </dgm:t>
    </dgm:pt>
    <dgm:pt modelId="{570A4528-FA9B-4A7D-907B-159ABC7E1C69}" type="sibTrans" cxnId="{1D2F08F8-14E3-4408-A328-2767EA30DA4F}">
      <dgm:prSet/>
      <dgm:spPr/>
      <dgm:t>
        <a:bodyPr/>
        <a:lstStyle/>
        <a:p>
          <a:endParaRPr lang="pl-PL"/>
        </a:p>
      </dgm:t>
    </dgm:pt>
    <dgm:pt modelId="{99B5EAF5-6CF3-4244-A8E8-185675FC2627}">
      <dgm:prSet phldrT="[Tekst]" custT="1"/>
      <dgm:spPr/>
      <dgm:t>
        <a:bodyPr/>
        <a:lstStyle/>
        <a:p>
          <a:r>
            <a:rPr lang="pl-PL" sz="1000" dirty="0"/>
            <a:t>Harmonogram określający najważniejsze rezultaty</a:t>
          </a:r>
        </a:p>
      </dgm:t>
    </dgm:pt>
    <dgm:pt modelId="{C17FC8E1-6274-462D-90DA-EBB3C6D8386D}" type="parTrans" cxnId="{529E6DB9-C733-4137-A9E5-1023B328070B}">
      <dgm:prSet/>
      <dgm:spPr/>
      <dgm:t>
        <a:bodyPr/>
        <a:lstStyle/>
        <a:p>
          <a:endParaRPr lang="pl-PL"/>
        </a:p>
      </dgm:t>
    </dgm:pt>
    <dgm:pt modelId="{21E3F7D5-D536-42C4-BC1E-D98657F55A60}" type="sibTrans" cxnId="{529E6DB9-C733-4137-A9E5-1023B328070B}">
      <dgm:prSet/>
      <dgm:spPr/>
      <dgm:t>
        <a:bodyPr/>
        <a:lstStyle/>
        <a:p>
          <a:endParaRPr lang="pl-PL"/>
        </a:p>
      </dgm:t>
    </dgm:pt>
    <dgm:pt modelId="{CED5E313-425D-4E1E-B8EF-E3E5B5B052FC}">
      <dgm:prSet custT="1"/>
      <dgm:spPr/>
      <dgm:t>
        <a:bodyPr/>
        <a:lstStyle/>
        <a:p>
          <a:r>
            <a:rPr lang="pl-PL" sz="1000" dirty="0"/>
            <a:t>System monitoringu i kontroli</a:t>
          </a:r>
        </a:p>
      </dgm:t>
    </dgm:pt>
    <dgm:pt modelId="{33AB2657-750E-462D-9C49-AF897778FAA4}" type="parTrans" cxnId="{E87178A1-E563-4FAD-85E5-FE6563C69D8C}">
      <dgm:prSet/>
      <dgm:spPr/>
      <dgm:t>
        <a:bodyPr/>
        <a:lstStyle/>
        <a:p>
          <a:endParaRPr lang="pl-PL"/>
        </a:p>
      </dgm:t>
    </dgm:pt>
    <dgm:pt modelId="{CBD5A7A9-4F9A-4161-B8C4-0C1B7E5E4B56}" type="sibTrans" cxnId="{E87178A1-E563-4FAD-85E5-FE6563C69D8C}">
      <dgm:prSet/>
      <dgm:spPr/>
      <dgm:t>
        <a:bodyPr/>
        <a:lstStyle/>
        <a:p>
          <a:endParaRPr lang="pl-PL"/>
        </a:p>
      </dgm:t>
    </dgm:pt>
    <dgm:pt modelId="{111A045B-3AF5-40D6-87C9-5B5BC50B97B0}" type="pres">
      <dgm:prSet presAssocID="{AA5A2A4F-8A76-4BC5-ACD2-8E17AF62235B}" presName="rootnode" presStyleCnt="0">
        <dgm:presLayoutVars>
          <dgm:chMax/>
          <dgm:chPref/>
          <dgm:dir/>
          <dgm:animLvl val="lvl"/>
        </dgm:presLayoutVars>
      </dgm:prSet>
      <dgm:spPr/>
    </dgm:pt>
    <dgm:pt modelId="{A6CA772E-E3B1-43B8-A185-972FB1889D8F}" type="pres">
      <dgm:prSet presAssocID="{5F5A2D95-1785-4874-8DF6-64B111704BC0}" presName="composite" presStyleCnt="0"/>
      <dgm:spPr/>
    </dgm:pt>
    <dgm:pt modelId="{40AD6B64-684D-4076-8290-335E0621A412}" type="pres">
      <dgm:prSet presAssocID="{5F5A2D95-1785-4874-8DF6-64B111704BC0}" presName="bentUpArrow1" presStyleLbl="alignImgPlace1" presStyleIdx="0" presStyleCnt="3"/>
      <dgm:spPr/>
    </dgm:pt>
    <dgm:pt modelId="{04D1117C-C16E-4FBA-943C-92E876838E5C}" type="pres">
      <dgm:prSet presAssocID="{5F5A2D95-1785-4874-8DF6-64B111704BC0}" presName="ParentText" presStyleLbl="node1" presStyleIdx="0" presStyleCnt="4" custScaleX="109004">
        <dgm:presLayoutVars>
          <dgm:chMax val="1"/>
          <dgm:chPref val="1"/>
          <dgm:bulletEnabled val="1"/>
        </dgm:presLayoutVars>
      </dgm:prSet>
      <dgm:spPr/>
    </dgm:pt>
    <dgm:pt modelId="{7655A91C-E912-4BD0-A0D5-945367EE9FE8}" type="pres">
      <dgm:prSet presAssocID="{5F5A2D95-1785-4874-8DF6-64B111704BC0}" presName="ChildText" presStyleLbl="revTx" presStyleIdx="0" presStyleCnt="3">
        <dgm:presLayoutVars>
          <dgm:chMax val="0"/>
          <dgm:chPref val="0"/>
          <dgm:bulletEnabled val="1"/>
        </dgm:presLayoutVars>
      </dgm:prSet>
      <dgm:spPr/>
    </dgm:pt>
    <dgm:pt modelId="{4222F1B7-7191-4554-AE35-E40FAC400C26}" type="pres">
      <dgm:prSet presAssocID="{31E406DE-0E39-44D5-B2EB-8033AF621301}" presName="sibTrans" presStyleCnt="0"/>
      <dgm:spPr/>
    </dgm:pt>
    <dgm:pt modelId="{8D383839-184F-43A4-983F-A5A60BC0DD2A}" type="pres">
      <dgm:prSet presAssocID="{5552153C-BFCF-42E1-801B-788A1A2923D9}" presName="composite" presStyleCnt="0"/>
      <dgm:spPr/>
    </dgm:pt>
    <dgm:pt modelId="{DEE7D529-54E6-4B35-8993-98CD77244886}" type="pres">
      <dgm:prSet presAssocID="{5552153C-BFCF-42E1-801B-788A1A2923D9}" presName="bentUpArrow1" presStyleLbl="alignImgPlace1" presStyleIdx="1" presStyleCnt="3"/>
      <dgm:spPr/>
    </dgm:pt>
    <dgm:pt modelId="{428FA83D-7572-4E3C-A03B-8CBEC5008496}" type="pres">
      <dgm:prSet presAssocID="{5552153C-BFCF-42E1-801B-788A1A2923D9}" presName="ParentText" presStyleLbl="node1" presStyleIdx="1" presStyleCnt="4" custScaleX="122750">
        <dgm:presLayoutVars>
          <dgm:chMax val="1"/>
          <dgm:chPref val="1"/>
          <dgm:bulletEnabled val="1"/>
        </dgm:presLayoutVars>
      </dgm:prSet>
      <dgm:spPr/>
    </dgm:pt>
    <dgm:pt modelId="{E838056E-0402-4D8C-BC8A-36889B9F0CB1}" type="pres">
      <dgm:prSet presAssocID="{5552153C-BFCF-42E1-801B-788A1A2923D9}" presName="ChildText" presStyleLbl="revTx" presStyleIdx="1" presStyleCnt="3">
        <dgm:presLayoutVars>
          <dgm:chMax val="0"/>
          <dgm:chPref val="0"/>
          <dgm:bulletEnabled val="1"/>
        </dgm:presLayoutVars>
      </dgm:prSet>
      <dgm:spPr/>
    </dgm:pt>
    <dgm:pt modelId="{622C940F-1D0B-4C09-BB62-3655AD172476}" type="pres">
      <dgm:prSet presAssocID="{570A4528-FA9B-4A7D-907B-159ABC7E1C69}" presName="sibTrans" presStyleCnt="0"/>
      <dgm:spPr/>
    </dgm:pt>
    <dgm:pt modelId="{95D67CCA-B89E-4726-8DD5-DC55375A3AF3}" type="pres">
      <dgm:prSet presAssocID="{99B5EAF5-6CF3-4244-A8E8-185675FC2627}" presName="composite" presStyleCnt="0"/>
      <dgm:spPr/>
    </dgm:pt>
    <dgm:pt modelId="{E6EAE76C-ACAE-46A4-A236-C7994FF766A0}" type="pres">
      <dgm:prSet presAssocID="{99B5EAF5-6CF3-4244-A8E8-185675FC2627}" presName="bentUpArrow1" presStyleLbl="alignImgPlace1" presStyleIdx="2" presStyleCnt="3"/>
      <dgm:spPr/>
    </dgm:pt>
    <dgm:pt modelId="{F1B4F99A-AECA-44B2-969F-81A0DB1195E1}" type="pres">
      <dgm:prSet presAssocID="{99B5EAF5-6CF3-4244-A8E8-185675FC2627}" presName="ParentText" presStyleLbl="node1" presStyleIdx="2" presStyleCnt="4">
        <dgm:presLayoutVars>
          <dgm:chMax val="1"/>
          <dgm:chPref val="1"/>
          <dgm:bulletEnabled val="1"/>
        </dgm:presLayoutVars>
      </dgm:prSet>
      <dgm:spPr/>
    </dgm:pt>
    <dgm:pt modelId="{5B3B447F-E65C-43C0-A372-6C50B0C9FB01}" type="pres">
      <dgm:prSet presAssocID="{99B5EAF5-6CF3-4244-A8E8-185675FC2627}" presName="ChildText" presStyleLbl="revTx" presStyleIdx="2" presStyleCnt="3">
        <dgm:presLayoutVars>
          <dgm:chMax val="0"/>
          <dgm:chPref val="0"/>
          <dgm:bulletEnabled val="1"/>
        </dgm:presLayoutVars>
      </dgm:prSet>
      <dgm:spPr/>
    </dgm:pt>
    <dgm:pt modelId="{422D1429-D415-4C7D-B09C-04951041DA64}" type="pres">
      <dgm:prSet presAssocID="{21E3F7D5-D536-42C4-BC1E-D98657F55A60}" presName="sibTrans" presStyleCnt="0"/>
      <dgm:spPr/>
    </dgm:pt>
    <dgm:pt modelId="{DCED3A13-666C-4E07-A66D-AB7AED311FF4}" type="pres">
      <dgm:prSet presAssocID="{CED5E313-425D-4E1E-B8EF-E3E5B5B052FC}" presName="composite" presStyleCnt="0"/>
      <dgm:spPr/>
    </dgm:pt>
    <dgm:pt modelId="{FBD309A9-1DBD-400A-9897-FE0FAE8E7B3B}" type="pres">
      <dgm:prSet presAssocID="{CED5E313-425D-4E1E-B8EF-E3E5B5B052FC}" presName="ParentText" presStyleLbl="node1" presStyleIdx="3" presStyleCnt="4">
        <dgm:presLayoutVars>
          <dgm:chMax val="1"/>
          <dgm:chPref val="1"/>
          <dgm:bulletEnabled val="1"/>
        </dgm:presLayoutVars>
      </dgm:prSet>
      <dgm:spPr/>
    </dgm:pt>
  </dgm:ptLst>
  <dgm:cxnLst>
    <dgm:cxn modelId="{E77F4F5B-F17D-4D37-8798-F87371D9F883}" srcId="{AA5A2A4F-8A76-4BC5-ACD2-8E17AF62235B}" destId="{5F5A2D95-1785-4874-8DF6-64B111704BC0}" srcOrd="0" destOrd="0" parTransId="{C181B0EB-6876-46AA-A5C5-9F4F4268210D}" sibTransId="{31E406DE-0E39-44D5-B2EB-8033AF621301}"/>
    <dgm:cxn modelId="{DF717474-EAA4-4333-816A-227339A7E215}" type="presOf" srcId="{F28BFE16-5432-4272-95D0-D7CCD209F299}" destId="{7655A91C-E912-4BD0-A0D5-945367EE9FE8}" srcOrd="0" destOrd="0" presId="urn:microsoft.com/office/officeart/2005/8/layout/StepDownProcess"/>
    <dgm:cxn modelId="{AEE32390-1CDA-44C6-86EA-9A2F73AF85E9}" type="presOf" srcId="{AA5A2A4F-8A76-4BC5-ACD2-8E17AF62235B}" destId="{111A045B-3AF5-40D6-87C9-5B5BC50B97B0}" srcOrd="0" destOrd="0" presId="urn:microsoft.com/office/officeart/2005/8/layout/StepDownProcess"/>
    <dgm:cxn modelId="{7A2D2893-CE59-4D87-A4FA-7C8BC7636969}" type="presOf" srcId="{5F5A2D95-1785-4874-8DF6-64B111704BC0}" destId="{04D1117C-C16E-4FBA-943C-92E876838E5C}" srcOrd="0" destOrd="0" presId="urn:microsoft.com/office/officeart/2005/8/layout/StepDownProcess"/>
    <dgm:cxn modelId="{FC114F9D-EAF7-4CD8-A80F-16758D023257}" type="presOf" srcId="{99B5EAF5-6CF3-4244-A8E8-185675FC2627}" destId="{F1B4F99A-AECA-44B2-969F-81A0DB1195E1}" srcOrd="0" destOrd="0" presId="urn:microsoft.com/office/officeart/2005/8/layout/StepDownProcess"/>
    <dgm:cxn modelId="{421EF09E-CEA8-40B0-9649-FBE2B50CF123}" srcId="{5F5A2D95-1785-4874-8DF6-64B111704BC0}" destId="{F28BFE16-5432-4272-95D0-D7CCD209F299}" srcOrd="0" destOrd="0" parTransId="{F2C03FD8-6FA4-40D9-82EA-968DD494F6AF}" sibTransId="{5886139B-5B25-487E-9871-28318D45E7AF}"/>
    <dgm:cxn modelId="{77795DA1-9E4C-47A3-8ED1-2F44C7AED6B0}" type="presOf" srcId="{CED5E313-425D-4E1E-B8EF-E3E5B5B052FC}" destId="{FBD309A9-1DBD-400A-9897-FE0FAE8E7B3B}" srcOrd="0" destOrd="0" presId="urn:microsoft.com/office/officeart/2005/8/layout/StepDownProcess"/>
    <dgm:cxn modelId="{E87178A1-E563-4FAD-85E5-FE6563C69D8C}" srcId="{AA5A2A4F-8A76-4BC5-ACD2-8E17AF62235B}" destId="{CED5E313-425D-4E1E-B8EF-E3E5B5B052FC}" srcOrd="3" destOrd="0" parTransId="{33AB2657-750E-462D-9C49-AF897778FAA4}" sibTransId="{CBD5A7A9-4F9A-4161-B8C4-0C1B7E5E4B56}"/>
    <dgm:cxn modelId="{529E6DB9-C733-4137-A9E5-1023B328070B}" srcId="{AA5A2A4F-8A76-4BC5-ACD2-8E17AF62235B}" destId="{99B5EAF5-6CF3-4244-A8E8-185675FC2627}" srcOrd="2" destOrd="0" parTransId="{C17FC8E1-6274-462D-90DA-EBB3C6D8386D}" sibTransId="{21E3F7D5-D536-42C4-BC1E-D98657F55A60}"/>
    <dgm:cxn modelId="{4388E3D7-7B5E-4D73-BA01-F915DF23BE04}" type="presOf" srcId="{5552153C-BFCF-42E1-801B-788A1A2923D9}" destId="{428FA83D-7572-4E3C-A03B-8CBEC5008496}" srcOrd="0" destOrd="0" presId="urn:microsoft.com/office/officeart/2005/8/layout/StepDownProcess"/>
    <dgm:cxn modelId="{1D2F08F8-14E3-4408-A328-2767EA30DA4F}" srcId="{AA5A2A4F-8A76-4BC5-ACD2-8E17AF62235B}" destId="{5552153C-BFCF-42E1-801B-788A1A2923D9}" srcOrd="1" destOrd="0" parTransId="{B765618C-D8ED-4AA6-952C-AB0B1CA4F015}" sibTransId="{570A4528-FA9B-4A7D-907B-159ABC7E1C69}"/>
    <dgm:cxn modelId="{A78AA407-8DA5-4F35-97A8-821FCB4CF25C}" type="presParOf" srcId="{111A045B-3AF5-40D6-87C9-5B5BC50B97B0}" destId="{A6CA772E-E3B1-43B8-A185-972FB1889D8F}" srcOrd="0" destOrd="0" presId="urn:microsoft.com/office/officeart/2005/8/layout/StepDownProcess"/>
    <dgm:cxn modelId="{5A4B62F4-E2BA-4744-8328-DE36B39589E5}" type="presParOf" srcId="{A6CA772E-E3B1-43B8-A185-972FB1889D8F}" destId="{40AD6B64-684D-4076-8290-335E0621A412}" srcOrd="0" destOrd="0" presId="urn:microsoft.com/office/officeart/2005/8/layout/StepDownProcess"/>
    <dgm:cxn modelId="{944F52D1-DC20-4E4D-9C52-8A77AFB8D68C}" type="presParOf" srcId="{A6CA772E-E3B1-43B8-A185-972FB1889D8F}" destId="{04D1117C-C16E-4FBA-943C-92E876838E5C}" srcOrd="1" destOrd="0" presId="urn:microsoft.com/office/officeart/2005/8/layout/StepDownProcess"/>
    <dgm:cxn modelId="{1FCD625A-E862-4C0E-929B-EA02AFCEA4B7}" type="presParOf" srcId="{A6CA772E-E3B1-43B8-A185-972FB1889D8F}" destId="{7655A91C-E912-4BD0-A0D5-945367EE9FE8}" srcOrd="2" destOrd="0" presId="urn:microsoft.com/office/officeart/2005/8/layout/StepDownProcess"/>
    <dgm:cxn modelId="{DA4A4379-4798-4E8F-B1AB-98E3FF97D879}" type="presParOf" srcId="{111A045B-3AF5-40D6-87C9-5B5BC50B97B0}" destId="{4222F1B7-7191-4554-AE35-E40FAC400C26}" srcOrd="1" destOrd="0" presId="urn:microsoft.com/office/officeart/2005/8/layout/StepDownProcess"/>
    <dgm:cxn modelId="{A7AD80FE-8F9B-4E31-8B5A-2BA0B605A581}" type="presParOf" srcId="{111A045B-3AF5-40D6-87C9-5B5BC50B97B0}" destId="{8D383839-184F-43A4-983F-A5A60BC0DD2A}" srcOrd="2" destOrd="0" presId="urn:microsoft.com/office/officeart/2005/8/layout/StepDownProcess"/>
    <dgm:cxn modelId="{69FBAE19-8D99-43C4-94C5-665907BB5F3B}" type="presParOf" srcId="{8D383839-184F-43A4-983F-A5A60BC0DD2A}" destId="{DEE7D529-54E6-4B35-8993-98CD77244886}" srcOrd="0" destOrd="0" presId="urn:microsoft.com/office/officeart/2005/8/layout/StepDownProcess"/>
    <dgm:cxn modelId="{71CFA372-4586-43F7-8CF0-2CFF75234B18}" type="presParOf" srcId="{8D383839-184F-43A4-983F-A5A60BC0DD2A}" destId="{428FA83D-7572-4E3C-A03B-8CBEC5008496}" srcOrd="1" destOrd="0" presId="urn:microsoft.com/office/officeart/2005/8/layout/StepDownProcess"/>
    <dgm:cxn modelId="{D21E54A2-0781-4070-8203-FCF6FB9797D6}" type="presParOf" srcId="{8D383839-184F-43A4-983F-A5A60BC0DD2A}" destId="{E838056E-0402-4D8C-BC8A-36889B9F0CB1}" srcOrd="2" destOrd="0" presId="urn:microsoft.com/office/officeart/2005/8/layout/StepDownProcess"/>
    <dgm:cxn modelId="{126B76BE-AB3F-4BF8-8C40-7B242E3D5D88}" type="presParOf" srcId="{111A045B-3AF5-40D6-87C9-5B5BC50B97B0}" destId="{622C940F-1D0B-4C09-BB62-3655AD172476}" srcOrd="3" destOrd="0" presId="urn:microsoft.com/office/officeart/2005/8/layout/StepDownProcess"/>
    <dgm:cxn modelId="{E306DD56-B0B6-448E-81D7-767D4DC24270}" type="presParOf" srcId="{111A045B-3AF5-40D6-87C9-5B5BC50B97B0}" destId="{95D67CCA-B89E-4726-8DD5-DC55375A3AF3}" srcOrd="4" destOrd="0" presId="urn:microsoft.com/office/officeart/2005/8/layout/StepDownProcess"/>
    <dgm:cxn modelId="{99F26C36-E891-4691-9C16-C7012DE904FC}" type="presParOf" srcId="{95D67CCA-B89E-4726-8DD5-DC55375A3AF3}" destId="{E6EAE76C-ACAE-46A4-A236-C7994FF766A0}" srcOrd="0" destOrd="0" presId="urn:microsoft.com/office/officeart/2005/8/layout/StepDownProcess"/>
    <dgm:cxn modelId="{B0A3508D-126C-45C5-A1A1-808CF6B3D5BA}" type="presParOf" srcId="{95D67CCA-B89E-4726-8DD5-DC55375A3AF3}" destId="{F1B4F99A-AECA-44B2-969F-81A0DB1195E1}" srcOrd="1" destOrd="0" presId="urn:microsoft.com/office/officeart/2005/8/layout/StepDownProcess"/>
    <dgm:cxn modelId="{776CF41A-E350-4DE6-B7B4-AD7BAD95FCA6}" type="presParOf" srcId="{95D67CCA-B89E-4726-8DD5-DC55375A3AF3}" destId="{5B3B447F-E65C-43C0-A372-6C50B0C9FB01}" srcOrd="2" destOrd="0" presId="urn:microsoft.com/office/officeart/2005/8/layout/StepDownProcess"/>
    <dgm:cxn modelId="{D5015CDD-C18D-4C30-A71C-ABE659B01D93}" type="presParOf" srcId="{111A045B-3AF5-40D6-87C9-5B5BC50B97B0}" destId="{422D1429-D415-4C7D-B09C-04951041DA64}" srcOrd="5" destOrd="0" presId="urn:microsoft.com/office/officeart/2005/8/layout/StepDownProcess"/>
    <dgm:cxn modelId="{CAB62A9F-3488-4635-85B7-84C374216A7B}" type="presParOf" srcId="{111A045B-3AF5-40D6-87C9-5B5BC50B97B0}" destId="{DCED3A13-666C-4E07-A66D-AB7AED311FF4}" srcOrd="6" destOrd="0" presId="urn:microsoft.com/office/officeart/2005/8/layout/StepDownProcess"/>
    <dgm:cxn modelId="{58A4561E-E660-445D-9D6A-C66886935EEC}" type="presParOf" srcId="{DCED3A13-666C-4E07-A66D-AB7AED311FF4}" destId="{FBD309A9-1DBD-400A-9897-FE0FAE8E7B3B}"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5E9855A-89E1-4AA3-A2ED-CF4CEB4A6580}" type="doc">
      <dgm:prSet loTypeId="urn:microsoft.com/office/officeart/2005/8/layout/chevron2" loCatId="process" qsTypeId="urn:microsoft.com/office/officeart/2005/8/quickstyle/simple1" qsCatId="simple" csTypeId="urn:microsoft.com/office/officeart/2005/8/colors/colorful4" csCatId="colorful" phldr="1"/>
      <dgm:spPr/>
    </dgm:pt>
    <dgm:pt modelId="{C245FC23-5D05-44CB-9B93-B1A2E30A163E}">
      <dgm:prSet phldrT="[Tekst]"/>
      <dgm:spPr/>
      <dgm:t>
        <a:bodyPr/>
        <a:lstStyle/>
        <a:p>
          <a:endParaRPr lang="pl-PL" dirty="0"/>
        </a:p>
      </dgm:t>
    </dgm:pt>
    <dgm:pt modelId="{D9FEF772-08D2-43D4-B20F-08A842A8BCEC}" type="parTrans" cxnId="{150C4A61-47FB-474D-A074-0EE131935E72}">
      <dgm:prSet/>
      <dgm:spPr/>
      <dgm:t>
        <a:bodyPr/>
        <a:lstStyle/>
        <a:p>
          <a:endParaRPr lang="pl-PL"/>
        </a:p>
      </dgm:t>
    </dgm:pt>
    <dgm:pt modelId="{FE2724EE-2F27-464D-A5C2-992B864F052D}" type="sibTrans" cxnId="{150C4A61-47FB-474D-A074-0EE131935E72}">
      <dgm:prSet/>
      <dgm:spPr/>
      <dgm:t>
        <a:bodyPr/>
        <a:lstStyle/>
        <a:p>
          <a:endParaRPr lang="pl-PL"/>
        </a:p>
      </dgm:t>
    </dgm:pt>
    <dgm:pt modelId="{E18CF94D-2CB6-4612-A69B-F3C3D2FDE98D}">
      <dgm:prSet phldrT="[Tekst]"/>
      <dgm:spPr/>
      <dgm:t>
        <a:bodyPr/>
        <a:lstStyle/>
        <a:p>
          <a:endParaRPr lang="pl-PL" dirty="0"/>
        </a:p>
      </dgm:t>
    </dgm:pt>
    <dgm:pt modelId="{0D975CF7-2572-4E23-9A5C-49B4C2EEEFDC}" type="parTrans" cxnId="{0D385049-6071-48F7-ACFE-616BF5B64F9C}">
      <dgm:prSet/>
      <dgm:spPr/>
      <dgm:t>
        <a:bodyPr/>
        <a:lstStyle/>
        <a:p>
          <a:endParaRPr lang="pl-PL"/>
        </a:p>
      </dgm:t>
    </dgm:pt>
    <dgm:pt modelId="{F230DB92-636E-4AC8-90C6-8582045AADF6}" type="sibTrans" cxnId="{0D385049-6071-48F7-ACFE-616BF5B64F9C}">
      <dgm:prSet/>
      <dgm:spPr/>
      <dgm:t>
        <a:bodyPr/>
        <a:lstStyle/>
        <a:p>
          <a:endParaRPr lang="pl-PL"/>
        </a:p>
      </dgm:t>
    </dgm:pt>
    <dgm:pt modelId="{6B54DDEC-7C0C-42BE-9461-DC7AA86BD4BB}">
      <dgm:prSet phldrT="[Tekst]"/>
      <dgm:spPr/>
      <dgm:t>
        <a:bodyPr/>
        <a:lstStyle/>
        <a:p>
          <a:endParaRPr lang="pl-PL" dirty="0"/>
        </a:p>
      </dgm:t>
    </dgm:pt>
    <dgm:pt modelId="{2CB5AC68-15C4-46FB-9306-ABF791D82A88}" type="parTrans" cxnId="{B2B10B2C-3F9F-40F2-917D-CA1763B19804}">
      <dgm:prSet/>
      <dgm:spPr/>
      <dgm:t>
        <a:bodyPr/>
        <a:lstStyle/>
        <a:p>
          <a:endParaRPr lang="pl-PL"/>
        </a:p>
      </dgm:t>
    </dgm:pt>
    <dgm:pt modelId="{47B7C5BB-5BAF-4CFC-904A-A19E53003757}" type="sibTrans" cxnId="{B2B10B2C-3F9F-40F2-917D-CA1763B19804}">
      <dgm:prSet/>
      <dgm:spPr/>
      <dgm:t>
        <a:bodyPr/>
        <a:lstStyle/>
        <a:p>
          <a:endParaRPr lang="pl-PL"/>
        </a:p>
      </dgm:t>
    </dgm:pt>
    <dgm:pt modelId="{79289CDF-FCFB-43D3-9221-D69A1499B135}">
      <dgm:prSet phldrT="[Tekst]"/>
      <dgm:spPr/>
      <dgm:t>
        <a:bodyPr/>
        <a:lstStyle/>
        <a:p>
          <a:endParaRPr lang="pl-PL" dirty="0"/>
        </a:p>
      </dgm:t>
    </dgm:pt>
    <dgm:pt modelId="{27D653F9-8D57-43AC-A2AD-4A4E1120F2DC}" type="parTrans" cxnId="{27D9B9BA-F31C-4C1A-A872-1E4BF856FF07}">
      <dgm:prSet/>
      <dgm:spPr/>
      <dgm:t>
        <a:bodyPr/>
        <a:lstStyle/>
        <a:p>
          <a:endParaRPr lang="pl-PL"/>
        </a:p>
      </dgm:t>
    </dgm:pt>
    <dgm:pt modelId="{37522805-8B26-4E5A-AD16-1B7D96A32D4F}" type="sibTrans" cxnId="{27D9B9BA-F31C-4C1A-A872-1E4BF856FF07}">
      <dgm:prSet/>
      <dgm:spPr/>
      <dgm:t>
        <a:bodyPr/>
        <a:lstStyle/>
        <a:p>
          <a:endParaRPr lang="pl-PL"/>
        </a:p>
      </dgm:t>
    </dgm:pt>
    <dgm:pt modelId="{1D7526E4-03B5-4855-BFC7-35D17172F131}">
      <dgm:prSet phldrT="[Tekst]"/>
      <dgm:spPr/>
      <dgm:t>
        <a:bodyPr/>
        <a:lstStyle/>
        <a:p>
          <a:endParaRPr lang="pl-PL" dirty="0"/>
        </a:p>
      </dgm:t>
    </dgm:pt>
    <dgm:pt modelId="{3283D21F-E670-4EE8-A308-1CBA6D025310}" type="parTrans" cxnId="{36D2F974-13CD-4BA4-97A2-1272C76B23D9}">
      <dgm:prSet/>
      <dgm:spPr/>
      <dgm:t>
        <a:bodyPr/>
        <a:lstStyle/>
        <a:p>
          <a:endParaRPr lang="pl-PL"/>
        </a:p>
      </dgm:t>
    </dgm:pt>
    <dgm:pt modelId="{DA4F3719-1BDC-4426-84E1-0C6EFD20AA5A}" type="sibTrans" cxnId="{36D2F974-13CD-4BA4-97A2-1272C76B23D9}">
      <dgm:prSet/>
      <dgm:spPr/>
      <dgm:t>
        <a:bodyPr/>
        <a:lstStyle/>
        <a:p>
          <a:endParaRPr lang="pl-PL"/>
        </a:p>
      </dgm:t>
    </dgm:pt>
    <dgm:pt modelId="{ADD77E8D-B260-435D-880D-F353D527BDBA}">
      <dgm:prSet phldrT="[Tekst]"/>
      <dgm:spPr/>
      <dgm:t>
        <a:bodyPr/>
        <a:lstStyle/>
        <a:p>
          <a:endParaRPr lang="pl-PL" dirty="0"/>
        </a:p>
      </dgm:t>
    </dgm:pt>
    <dgm:pt modelId="{2554EB8A-AEC2-4168-83FB-04E246B9FA8A}" type="parTrans" cxnId="{D07C2108-FFA8-4262-AC46-2E2A9D1B6708}">
      <dgm:prSet/>
      <dgm:spPr/>
      <dgm:t>
        <a:bodyPr/>
        <a:lstStyle/>
        <a:p>
          <a:endParaRPr lang="pl-PL"/>
        </a:p>
      </dgm:t>
    </dgm:pt>
    <dgm:pt modelId="{563CCA90-0EBE-4289-A152-65D8CF31A15E}" type="sibTrans" cxnId="{D07C2108-FFA8-4262-AC46-2E2A9D1B6708}">
      <dgm:prSet/>
      <dgm:spPr/>
      <dgm:t>
        <a:bodyPr/>
        <a:lstStyle/>
        <a:p>
          <a:endParaRPr lang="pl-PL"/>
        </a:p>
      </dgm:t>
    </dgm:pt>
    <dgm:pt modelId="{3C78E2DD-ACEE-44D6-9868-B35372A74B9A}">
      <dgm:prSet phldrT="[Tekst]"/>
      <dgm:spPr/>
      <dgm:t>
        <a:bodyPr/>
        <a:lstStyle/>
        <a:p>
          <a:endParaRPr lang="pl-PL" dirty="0"/>
        </a:p>
      </dgm:t>
    </dgm:pt>
    <dgm:pt modelId="{A809D05A-7452-4A91-96FF-AACBEA4989A2}" type="parTrans" cxnId="{9B4643B4-7F20-4272-9104-9371C0982DD1}">
      <dgm:prSet/>
      <dgm:spPr/>
      <dgm:t>
        <a:bodyPr/>
        <a:lstStyle/>
        <a:p>
          <a:endParaRPr lang="pl-PL"/>
        </a:p>
      </dgm:t>
    </dgm:pt>
    <dgm:pt modelId="{08031D4D-E1C4-4746-ADD8-BA851EE3D672}" type="sibTrans" cxnId="{9B4643B4-7F20-4272-9104-9371C0982DD1}">
      <dgm:prSet/>
      <dgm:spPr/>
      <dgm:t>
        <a:bodyPr/>
        <a:lstStyle/>
        <a:p>
          <a:endParaRPr lang="pl-PL"/>
        </a:p>
      </dgm:t>
    </dgm:pt>
    <dgm:pt modelId="{2850C7BD-3619-49FE-9D9F-1AFFF8634BFD}">
      <dgm:prSet phldrT="[Tekst]"/>
      <dgm:spPr/>
      <dgm:t>
        <a:bodyPr/>
        <a:lstStyle/>
        <a:p>
          <a:endParaRPr lang="pl-PL" dirty="0"/>
        </a:p>
      </dgm:t>
    </dgm:pt>
    <dgm:pt modelId="{94D2C860-1DEF-46EA-AA8F-4CB4662DFFEE}" type="parTrans" cxnId="{BD790644-6E9C-4095-B632-949CDD3FF64B}">
      <dgm:prSet/>
      <dgm:spPr/>
      <dgm:t>
        <a:bodyPr/>
        <a:lstStyle/>
        <a:p>
          <a:endParaRPr lang="pl-PL"/>
        </a:p>
      </dgm:t>
    </dgm:pt>
    <dgm:pt modelId="{F9740F9F-D406-4EB2-9755-D91F12842489}" type="sibTrans" cxnId="{BD790644-6E9C-4095-B632-949CDD3FF64B}">
      <dgm:prSet/>
      <dgm:spPr/>
      <dgm:t>
        <a:bodyPr/>
        <a:lstStyle/>
        <a:p>
          <a:endParaRPr lang="pl-PL"/>
        </a:p>
      </dgm:t>
    </dgm:pt>
    <dgm:pt modelId="{38C11032-64C6-4F3E-9A86-F090B6AD9EF8}">
      <dgm:prSet phldrT="[Tekst]"/>
      <dgm:spPr/>
      <dgm:t>
        <a:bodyPr/>
        <a:lstStyle/>
        <a:p>
          <a:endParaRPr lang="pl-PL" dirty="0"/>
        </a:p>
      </dgm:t>
    </dgm:pt>
    <dgm:pt modelId="{4C566476-09B0-4B92-9475-FA78BBEED3DB}" type="parTrans" cxnId="{45E65BF0-4CA3-4129-BCBD-B73E061DA156}">
      <dgm:prSet/>
      <dgm:spPr/>
      <dgm:t>
        <a:bodyPr/>
        <a:lstStyle/>
        <a:p>
          <a:endParaRPr lang="pl-PL"/>
        </a:p>
      </dgm:t>
    </dgm:pt>
    <dgm:pt modelId="{38488104-BA3C-4E18-8260-2A49AFDD34B7}" type="sibTrans" cxnId="{45E65BF0-4CA3-4129-BCBD-B73E061DA156}">
      <dgm:prSet/>
      <dgm:spPr/>
      <dgm:t>
        <a:bodyPr/>
        <a:lstStyle/>
        <a:p>
          <a:endParaRPr lang="pl-PL"/>
        </a:p>
      </dgm:t>
    </dgm:pt>
    <dgm:pt modelId="{35A99901-F5CD-4C64-8B1F-12404DBE9EE9}">
      <dgm:prSet phldrT="[Tekst]"/>
      <dgm:spPr/>
      <dgm:t>
        <a:bodyPr/>
        <a:lstStyle/>
        <a:p>
          <a:endParaRPr lang="pl-PL" dirty="0"/>
        </a:p>
      </dgm:t>
    </dgm:pt>
    <dgm:pt modelId="{5700CF07-B349-4D6D-9563-5C1159A4A3A9}" type="parTrans" cxnId="{3AF707AC-28A3-4725-B94B-0699866C5B45}">
      <dgm:prSet/>
      <dgm:spPr/>
      <dgm:t>
        <a:bodyPr/>
        <a:lstStyle/>
        <a:p>
          <a:endParaRPr lang="pl-PL"/>
        </a:p>
      </dgm:t>
    </dgm:pt>
    <dgm:pt modelId="{CB36C057-30DE-40A0-8B94-D6206532DBD9}" type="sibTrans" cxnId="{3AF707AC-28A3-4725-B94B-0699866C5B45}">
      <dgm:prSet/>
      <dgm:spPr/>
      <dgm:t>
        <a:bodyPr/>
        <a:lstStyle/>
        <a:p>
          <a:endParaRPr lang="pl-PL"/>
        </a:p>
      </dgm:t>
    </dgm:pt>
    <dgm:pt modelId="{2D9E8FA5-D5B2-4122-A508-C40E6E60C23F}">
      <dgm:prSet phldrT="[Tekst]"/>
      <dgm:spPr/>
      <dgm:t>
        <a:bodyPr/>
        <a:lstStyle/>
        <a:p>
          <a:endParaRPr lang="pl-PL" dirty="0"/>
        </a:p>
      </dgm:t>
    </dgm:pt>
    <dgm:pt modelId="{C511AB51-F6FE-4974-930B-76C9C58D2C7D}" type="parTrans" cxnId="{D42727C7-E59F-453D-8B58-2F75D4C38D71}">
      <dgm:prSet/>
      <dgm:spPr/>
      <dgm:t>
        <a:bodyPr/>
        <a:lstStyle/>
        <a:p>
          <a:endParaRPr lang="pl-PL"/>
        </a:p>
      </dgm:t>
    </dgm:pt>
    <dgm:pt modelId="{993FED98-D0D1-484E-87FA-80B24A432E5C}" type="sibTrans" cxnId="{D42727C7-E59F-453D-8B58-2F75D4C38D71}">
      <dgm:prSet/>
      <dgm:spPr/>
      <dgm:t>
        <a:bodyPr/>
        <a:lstStyle/>
        <a:p>
          <a:endParaRPr lang="pl-PL"/>
        </a:p>
      </dgm:t>
    </dgm:pt>
    <dgm:pt modelId="{8DC2D083-6953-49F4-894A-0D58ABFD3CCA}">
      <dgm:prSet phldrT="[Tekst]" custT="1"/>
      <dgm:spPr/>
      <dgm:t>
        <a:bodyPr/>
        <a:lstStyle/>
        <a:p>
          <a:pPr>
            <a:spcBef>
              <a:spcPts val="1200"/>
            </a:spcBef>
            <a:buNone/>
          </a:pPr>
          <a:r>
            <a:rPr lang="pl-PL" sz="1600" dirty="0"/>
            <a:t>Czas realizacji</a:t>
          </a:r>
        </a:p>
      </dgm:t>
    </dgm:pt>
    <dgm:pt modelId="{91663F88-D809-458B-B074-8EB404CC3F41}" type="parTrans" cxnId="{7F06C8E5-B0CE-442A-B0BC-8EE2A7CEDE2E}">
      <dgm:prSet/>
      <dgm:spPr/>
      <dgm:t>
        <a:bodyPr/>
        <a:lstStyle/>
        <a:p>
          <a:endParaRPr lang="pl-PL"/>
        </a:p>
      </dgm:t>
    </dgm:pt>
    <dgm:pt modelId="{6C9460FC-4BFB-4869-AB1B-20FF5C8B67A7}" type="sibTrans" cxnId="{7F06C8E5-B0CE-442A-B0BC-8EE2A7CEDE2E}">
      <dgm:prSet/>
      <dgm:spPr/>
      <dgm:t>
        <a:bodyPr/>
        <a:lstStyle/>
        <a:p>
          <a:endParaRPr lang="pl-PL"/>
        </a:p>
      </dgm:t>
    </dgm:pt>
    <dgm:pt modelId="{874FB1D0-9573-4A7D-9D0C-70072662C792}">
      <dgm:prSet custT="1"/>
      <dgm:spPr/>
      <dgm:t>
        <a:bodyPr/>
        <a:lstStyle/>
        <a:p>
          <a:pPr marL="0" marR="0" lvl="0" indent="0" defTabSz="914400" eaLnBrk="1" fontAlgn="auto" latinLnBrk="0" hangingPunct="1">
            <a:lnSpc>
              <a:spcPct val="100000"/>
            </a:lnSpc>
            <a:spcBef>
              <a:spcPts val="1200"/>
            </a:spcBef>
            <a:spcAft>
              <a:spcPts val="0"/>
            </a:spcAft>
            <a:buClrTx/>
            <a:buSzTx/>
            <a:buFont typeface="Arial" panose="020B0604020202020204" pitchFamily="34" charset="0"/>
            <a:buNone/>
            <a:tabLst/>
            <a:defRPr/>
          </a:pPr>
          <a:r>
            <a:rPr lang="pl-PL" sz="1600" dirty="0"/>
            <a:t>Budżet</a:t>
          </a:r>
        </a:p>
      </dgm:t>
    </dgm:pt>
    <dgm:pt modelId="{4AC86223-8338-4B67-9C32-8EE9DA355A2B}" type="parTrans" cxnId="{1E52A45A-3931-4E2A-A189-910DFC0F4DAF}">
      <dgm:prSet/>
      <dgm:spPr/>
      <dgm:t>
        <a:bodyPr/>
        <a:lstStyle/>
        <a:p>
          <a:endParaRPr lang="pl-PL"/>
        </a:p>
      </dgm:t>
    </dgm:pt>
    <dgm:pt modelId="{A3B3A318-545D-45E0-8CD4-C609E2870297}" type="sibTrans" cxnId="{1E52A45A-3931-4E2A-A189-910DFC0F4DAF}">
      <dgm:prSet/>
      <dgm:spPr/>
      <dgm:t>
        <a:bodyPr/>
        <a:lstStyle/>
        <a:p>
          <a:endParaRPr lang="pl-PL"/>
        </a:p>
      </dgm:t>
    </dgm:pt>
    <dgm:pt modelId="{9B717B2C-929E-4B8C-A733-10FB08022382}">
      <dgm:prSet custT="1"/>
      <dgm:spPr/>
      <dgm:t>
        <a:bodyPr/>
        <a:lstStyle/>
        <a:p>
          <a:pPr marL="0" marR="0" lvl="0" indent="0" defTabSz="914400" eaLnBrk="1" fontAlgn="auto" latinLnBrk="0" hangingPunct="1">
            <a:lnSpc>
              <a:spcPct val="100000"/>
            </a:lnSpc>
            <a:spcBef>
              <a:spcPts val="1200"/>
            </a:spcBef>
            <a:spcAft>
              <a:spcPts val="0"/>
            </a:spcAft>
            <a:buClrTx/>
            <a:buSzTx/>
            <a:buFontTx/>
            <a:buNone/>
            <a:tabLst/>
            <a:defRPr/>
          </a:pPr>
          <a:r>
            <a:rPr lang="pl-PL" sz="1600" dirty="0"/>
            <a:t>Mobilności</a:t>
          </a:r>
        </a:p>
      </dgm:t>
    </dgm:pt>
    <dgm:pt modelId="{A6229A58-8DAC-4395-B7AD-FC149EF7167A}" type="parTrans" cxnId="{72F64874-27F8-40A5-87FE-C15BFFE6E35F}">
      <dgm:prSet/>
      <dgm:spPr/>
      <dgm:t>
        <a:bodyPr/>
        <a:lstStyle/>
        <a:p>
          <a:endParaRPr lang="pl-PL"/>
        </a:p>
      </dgm:t>
    </dgm:pt>
    <dgm:pt modelId="{C7FD321C-4D26-4CAD-AEFF-DF93AEAC4CCC}" type="sibTrans" cxnId="{72F64874-27F8-40A5-87FE-C15BFFE6E35F}">
      <dgm:prSet/>
      <dgm:spPr/>
      <dgm:t>
        <a:bodyPr/>
        <a:lstStyle/>
        <a:p>
          <a:endParaRPr lang="pl-PL"/>
        </a:p>
      </dgm:t>
    </dgm:pt>
    <dgm:pt modelId="{E18061A8-A742-4E08-B0A2-CFB1A95C928B}">
      <dgm:prSet custT="1"/>
      <dgm:spPr/>
      <dgm:t>
        <a:bodyPr/>
        <a:lstStyle/>
        <a:p>
          <a:pPr marL="0" marR="0" lvl="0" indent="0" defTabSz="914400" eaLnBrk="1" fontAlgn="auto" latinLnBrk="0" hangingPunct="1">
            <a:lnSpc>
              <a:spcPct val="100000"/>
            </a:lnSpc>
            <a:spcBef>
              <a:spcPts val="1200"/>
            </a:spcBef>
            <a:spcAft>
              <a:spcPts val="0"/>
            </a:spcAft>
            <a:buClrTx/>
            <a:buSzTx/>
            <a:buFontTx/>
            <a:buNone/>
            <a:tabLst/>
            <a:defRPr/>
          </a:pPr>
          <a:r>
            <a:rPr lang="pl-PL" sz="1600" dirty="0"/>
            <a:t>Określenie potrzeb</a:t>
          </a:r>
        </a:p>
      </dgm:t>
    </dgm:pt>
    <dgm:pt modelId="{DFBEB00B-4846-49BA-892D-64DCDF8B5679}" type="parTrans" cxnId="{9E069B36-2C88-4932-9542-C72D7EF6515A}">
      <dgm:prSet/>
      <dgm:spPr/>
      <dgm:t>
        <a:bodyPr/>
        <a:lstStyle/>
        <a:p>
          <a:endParaRPr lang="pl-PL"/>
        </a:p>
      </dgm:t>
    </dgm:pt>
    <dgm:pt modelId="{3B3A418B-84E9-41B0-800E-AA21ED72C86E}" type="sibTrans" cxnId="{9E069B36-2C88-4932-9542-C72D7EF6515A}">
      <dgm:prSet/>
      <dgm:spPr/>
      <dgm:t>
        <a:bodyPr/>
        <a:lstStyle/>
        <a:p>
          <a:endParaRPr lang="pl-PL"/>
        </a:p>
      </dgm:t>
    </dgm:pt>
    <dgm:pt modelId="{8E2D2274-D157-4430-8CA4-E048E2B72A42}">
      <dgm:prSet custT="1"/>
      <dgm:spPr/>
      <dgm:t>
        <a:bodyPr/>
        <a:lstStyle/>
        <a:p>
          <a:pPr marL="0" marR="0" lvl="0" indent="0" defTabSz="914400" eaLnBrk="1" fontAlgn="auto" latinLnBrk="0" hangingPunct="1">
            <a:lnSpc>
              <a:spcPct val="100000"/>
            </a:lnSpc>
            <a:spcBef>
              <a:spcPts val="1200"/>
            </a:spcBef>
            <a:spcAft>
              <a:spcPts val="0"/>
            </a:spcAft>
            <a:buClrTx/>
            <a:buSzTx/>
            <a:buFontTx/>
            <a:buNone/>
            <a:tabLst/>
            <a:defRPr/>
          </a:pPr>
          <a:r>
            <a:rPr lang="pl-PL" sz="1600" dirty="0"/>
            <a:t>Komunikacja i współpraca</a:t>
          </a:r>
        </a:p>
      </dgm:t>
    </dgm:pt>
    <dgm:pt modelId="{3B006B02-BDB4-4CF3-A766-B905689E0299}" type="parTrans" cxnId="{E38AF4CE-3BD3-4C52-B694-D6D8B4BA6297}">
      <dgm:prSet/>
      <dgm:spPr/>
      <dgm:t>
        <a:bodyPr/>
        <a:lstStyle/>
        <a:p>
          <a:endParaRPr lang="pl-PL"/>
        </a:p>
      </dgm:t>
    </dgm:pt>
    <dgm:pt modelId="{6F9FC82D-0557-4FD7-96A1-2FFC71C81BCF}" type="sibTrans" cxnId="{E38AF4CE-3BD3-4C52-B694-D6D8B4BA6297}">
      <dgm:prSet/>
      <dgm:spPr/>
      <dgm:t>
        <a:bodyPr/>
        <a:lstStyle/>
        <a:p>
          <a:endParaRPr lang="pl-PL"/>
        </a:p>
      </dgm:t>
    </dgm:pt>
    <dgm:pt modelId="{2C4CCE27-CE21-40F7-B47A-6F89F3DEFB2E}">
      <dgm:prSet custT="1"/>
      <dgm:spPr/>
      <dgm:t>
        <a:bodyPr/>
        <a:lstStyle/>
        <a:p>
          <a:pPr marL="0" marR="0" lvl="0" indent="0" defTabSz="914400" eaLnBrk="1" fontAlgn="auto" latinLnBrk="0" hangingPunct="1">
            <a:lnSpc>
              <a:spcPct val="100000"/>
            </a:lnSpc>
            <a:spcBef>
              <a:spcPts val="1200"/>
            </a:spcBef>
            <a:spcAft>
              <a:spcPts val="0"/>
            </a:spcAft>
            <a:buClrTx/>
            <a:buSzTx/>
            <a:buFontTx/>
            <a:buNone/>
            <a:tabLst/>
            <a:defRPr/>
          </a:pPr>
          <a:r>
            <a:rPr lang="pl-PL" sz="1600" dirty="0"/>
            <a:t>Zarządzanie ryzykiem</a:t>
          </a:r>
        </a:p>
      </dgm:t>
    </dgm:pt>
    <dgm:pt modelId="{A90AA309-05BB-4133-91BD-77A537185E18}" type="parTrans" cxnId="{F2C1452E-ECDB-4916-A94E-403AA2D74D73}">
      <dgm:prSet/>
      <dgm:spPr/>
      <dgm:t>
        <a:bodyPr/>
        <a:lstStyle/>
        <a:p>
          <a:endParaRPr lang="pl-PL"/>
        </a:p>
      </dgm:t>
    </dgm:pt>
    <dgm:pt modelId="{B29F234F-1D82-43FB-943D-30A9B6BFC8DD}" type="sibTrans" cxnId="{F2C1452E-ECDB-4916-A94E-403AA2D74D73}">
      <dgm:prSet/>
      <dgm:spPr/>
      <dgm:t>
        <a:bodyPr/>
        <a:lstStyle/>
        <a:p>
          <a:endParaRPr lang="pl-PL"/>
        </a:p>
      </dgm:t>
    </dgm:pt>
    <dgm:pt modelId="{1D0E8062-4E6D-4EAD-AB29-51BFF9A60364}">
      <dgm:prSet custT="1"/>
      <dgm:spPr/>
      <dgm:t>
        <a:bodyPr/>
        <a:lstStyle/>
        <a:p>
          <a:pPr marL="0" marR="0" lvl="0" indent="0" defTabSz="914400" eaLnBrk="1" fontAlgn="auto" latinLnBrk="0" hangingPunct="1">
            <a:lnSpc>
              <a:spcPct val="100000"/>
            </a:lnSpc>
            <a:spcBef>
              <a:spcPts val="1200"/>
            </a:spcBef>
            <a:spcAft>
              <a:spcPts val="0"/>
            </a:spcAft>
            <a:buClrTx/>
            <a:buSzTx/>
            <a:buFontTx/>
            <a:buNone/>
            <a:tabLst/>
            <a:defRPr/>
          </a:pPr>
          <a:r>
            <a:rPr lang="pl-PL" sz="1600" dirty="0"/>
            <a:t>Cele</a:t>
          </a:r>
        </a:p>
      </dgm:t>
    </dgm:pt>
    <dgm:pt modelId="{DD605A23-D0F9-429E-93C1-071DF99DED9E}" type="parTrans" cxnId="{7BEF193C-1CD1-443E-8AB9-3B138431638E}">
      <dgm:prSet/>
      <dgm:spPr/>
      <dgm:t>
        <a:bodyPr/>
        <a:lstStyle/>
        <a:p>
          <a:endParaRPr lang="pl-PL"/>
        </a:p>
      </dgm:t>
    </dgm:pt>
    <dgm:pt modelId="{F2846F0C-8BE7-4113-A608-AF44A248A90B}" type="sibTrans" cxnId="{7BEF193C-1CD1-443E-8AB9-3B138431638E}">
      <dgm:prSet/>
      <dgm:spPr/>
      <dgm:t>
        <a:bodyPr/>
        <a:lstStyle/>
        <a:p>
          <a:endParaRPr lang="pl-PL"/>
        </a:p>
      </dgm:t>
    </dgm:pt>
    <dgm:pt modelId="{C3E028BD-34B7-4D34-A718-29E59BCEF6C8}">
      <dgm:prSet custT="1"/>
      <dgm:spPr/>
      <dgm:t>
        <a:bodyPr/>
        <a:lstStyle/>
        <a:p>
          <a:pPr marL="0" marR="0" lvl="0" indent="0" defTabSz="914400" eaLnBrk="1" fontAlgn="auto" latinLnBrk="0" hangingPunct="1">
            <a:lnSpc>
              <a:spcPct val="100000"/>
            </a:lnSpc>
            <a:spcBef>
              <a:spcPts val="1200"/>
            </a:spcBef>
            <a:spcAft>
              <a:spcPts val="0"/>
            </a:spcAft>
            <a:buClrTx/>
            <a:buSzTx/>
            <a:buFontTx/>
            <a:buNone/>
            <a:tabLst/>
            <a:defRPr/>
          </a:pPr>
          <a:r>
            <a:rPr lang="pl-PL" sz="1600" dirty="0"/>
            <a:t>Rezultaty</a:t>
          </a:r>
        </a:p>
      </dgm:t>
    </dgm:pt>
    <dgm:pt modelId="{00810069-D8A3-42E7-BD5D-583C37200E98}" type="parTrans" cxnId="{F3AD8478-25FF-4ADD-B523-FDA19431E293}">
      <dgm:prSet/>
      <dgm:spPr/>
      <dgm:t>
        <a:bodyPr/>
        <a:lstStyle/>
        <a:p>
          <a:endParaRPr lang="pl-PL"/>
        </a:p>
      </dgm:t>
    </dgm:pt>
    <dgm:pt modelId="{D5A8CAC7-6FB8-4C9E-B9C3-0F69CD7E72B9}" type="sibTrans" cxnId="{F3AD8478-25FF-4ADD-B523-FDA19431E293}">
      <dgm:prSet/>
      <dgm:spPr/>
      <dgm:t>
        <a:bodyPr/>
        <a:lstStyle/>
        <a:p>
          <a:endParaRPr lang="pl-PL"/>
        </a:p>
      </dgm:t>
    </dgm:pt>
    <dgm:pt modelId="{A1956C72-D81B-47FC-B6BD-7B44B0E3DFA0}">
      <dgm:prSet custT="1"/>
      <dgm:spPr/>
      <dgm:t>
        <a:bodyPr/>
        <a:lstStyle/>
        <a:p>
          <a:pPr marL="0" marR="0" lvl="0" indent="0" defTabSz="914400" eaLnBrk="1" fontAlgn="auto" latinLnBrk="0" hangingPunct="1">
            <a:lnSpc>
              <a:spcPct val="100000"/>
            </a:lnSpc>
            <a:spcBef>
              <a:spcPts val="1200"/>
            </a:spcBef>
            <a:spcAft>
              <a:spcPts val="0"/>
            </a:spcAft>
            <a:buClrTx/>
            <a:buSzTx/>
            <a:buFontTx/>
            <a:buNone/>
            <a:tabLst/>
            <a:defRPr/>
          </a:pPr>
          <a:r>
            <a:rPr lang="pl-PL" sz="1600" dirty="0"/>
            <a:t>Wskaźniki</a:t>
          </a:r>
        </a:p>
      </dgm:t>
    </dgm:pt>
    <dgm:pt modelId="{12582B8F-7B03-470C-A07F-2F183AE89213}" type="parTrans" cxnId="{16188881-D9C3-4E69-917D-ED741F7FD78E}">
      <dgm:prSet/>
      <dgm:spPr/>
      <dgm:t>
        <a:bodyPr/>
        <a:lstStyle/>
        <a:p>
          <a:endParaRPr lang="pl-PL"/>
        </a:p>
      </dgm:t>
    </dgm:pt>
    <dgm:pt modelId="{9FB840F3-A2C3-463F-A26E-DAC2A1BD2DFF}" type="sibTrans" cxnId="{16188881-D9C3-4E69-917D-ED741F7FD78E}">
      <dgm:prSet/>
      <dgm:spPr/>
      <dgm:t>
        <a:bodyPr/>
        <a:lstStyle/>
        <a:p>
          <a:endParaRPr lang="pl-PL"/>
        </a:p>
      </dgm:t>
    </dgm:pt>
    <dgm:pt modelId="{17D56F40-E365-4B83-954C-9A00C18044FA}">
      <dgm:prSet custT="1"/>
      <dgm:spPr/>
      <dgm:t>
        <a:bodyPr/>
        <a:lstStyle/>
        <a:p>
          <a:pPr marL="0" marR="0" lvl="0" indent="0" defTabSz="914400" eaLnBrk="1" fontAlgn="auto" latinLnBrk="0" hangingPunct="1">
            <a:lnSpc>
              <a:spcPct val="100000"/>
            </a:lnSpc>
            <a:spcBef>
              <a:spcPts val="1200"/>
            </a:spcBef>
            <a:spcAft>
              <a:spcPts val="0"/>
            </a:spcAft>
            <a:buClrTx/>
            <a:buSzTx/>
            <a:buFontTx/>
            <a:buNone/>
            <a:tabLst/>
            <a:defRPr/>
          </a:pPr>
          <a:r>
            <a:rPr lang="pl-PL" sz="1600" dirty="0"/>
            <a:t>Monitoring i ewaluacja</a:t>
          </a:r>
        </a:p>
      </dgm:t>
    </dgm:pt>
    <dgm:pt modelId="{12598335-FFC6-4F1C-8448-A5D24FB0274B}" type="parTrans" cxnId="{499582FB-5A17-429B-A183-17D25FF4A218}">
      <dgm:prSet/>
      <dgm:spPr/>
      <dgm:t>
        <a:bodyPr/>
        <a:lstStyle/>
        <a:p>
          <a:endParaRPr lang="pl-PL"/>
        </a:p>
      </dgm:t>
    </dgm:pt>
    <dgm:pt modelId="{A65F6F39-195A-4AFC-9071-4F05A3500150}" type="sibTrans" cxnId="{499582FB-5A17-429B-A183-17D25FF4A218}">
      <dgm:prSet/>
      <dgm:spPr/>
      <dgm:t>
        <a:bodyPr/>
        <a:lstStyle/>
        <a:p>
          <a:endParaRPr lang="pl-PL"/>
        </a:p>
      </dgm:t>
    </dgm:pt>
    <dgm:pt modelId="{2CBF8538-3953-4730-83FA-941FD241EA1C}">
      <dgm:prSet custT="1"/>
      <dgm:spPr/>
      <dgm:t>
        <a:bodyPr/>
        <a:lstStyle/>
        <a:p>
          <a:pPr marL="0" marR="0" lvl="0" indent="0" defTabSz="914400" eaLnBrk="1" fontAlgn="auto" latinLnBrk="0" hangingPunct="1">
            <a:lnSpc>
              <a:spcPct val="100000"/>
            </a:lnSpc>
            <a:spcBef>
              <a:spcPts val="1200"/>
            </a:spcBef>
            <a:spcAft>
              <a:spcPts val="0"/>
            </a:spcAft>
            <a:buClrTx/>
            <a:buSzTx/>
            <a:buFontTx/>
            <a:buNone/>
            <a:tabLst/>
            <a:defRPr/>
          </a:pPr>
          <a:r>
            <a:rPr lang="pl-PL" sz="1600" dirty="0"/>
            <a:t>Upowszechnienie i trwałość rezultatów</a:t>
          </a:r>
        </a:p>
      </dgm:t>
    </dgm:pt>
    <dgm:pt modelId="{B7EB144C-6D6E-48D3-8698-2060CFDCA3E1}" type="parTrans" cxnId="{631D0368-400E-4DD8-9EF0-3559BEA02220}">
      <dgm:prSet/>
      <dgm:spPr/>
      <dgm:t>
        <a:bodyPr/>
        <a:lstStyle/>
        <a:p>
          <a:endParaRPr lang="pl-PL"/>
        </a:p>
      </dgm:t>
    </dgm:pt>
    <dgm:pt modelId="{21D93E54-BC8A-4B49-95DC-F2C6B5B7FD3B}" type="sibTrans" cxnId="{631D0368-400E-4DD8-9EF0-3559BEA02220}">
      <dgm:prSet/>
      <dgm:spPr/>
      <dgm:t>
        <a:bodyPr/>
        <a:lstStyle/>
        <a:p>
          <a:endParaRPr lang="pl-PL"/>
        </a:p>
      </dgm:t>
    </dgm:pt>
    <dgm:pt modelId="{F5D53327-AEE6-48AC-AEC7-1D790875056D}" type="pres">
      <dgm:prSet presAssocID="{25E9855A-89E1-4AA3-A2ED-CF4CEB4A6580}" presName="linearFlow" presStyleCnt="0">
        <dgm:presLayoutVars>
          <dgm:dir/>
          <dgm:animLvl val="lvl"/>
          <dgm:resizeHandles val="exact"/>
        </dgm:presLayoutVars>
      </dgm:prSet>
      <dgm:spPr/>
    </dgm:pt>
    <dgm:pt modelId="{AF123CA7-853E-4739-A88D-1CAD3EA98855}" type="pres">
      <dgm:prSet presAssocID="{C245FC23-5D05-44CB-9B93-B1A2E30A163E}" presName="composite" presStyleCnt="0"/>
      <dgm:spPr/>
    </dgm:pt>
    <dgm:pt modelId="{E456DC50-9616-48BA-8056-39BCEB34E50F}" type="pres">
      <dgm:prSet presAssocID="{C245FC23-5D05-44CB-9B93-B1A2E30A163E}" presName="parentText" presStyleLbl="alignNode1" presStyleIdx="0" presStyleCnt="11">
        <dgm:presLayoutVars>
          <dgm:chMax val="1"/>
          <dgm:bulletEnabled val="1"/>
        </dgm:presLayoutVars>
      </dgm:prSet>
      <dgm:spPr/>
    </dgm:pt>
    <dgm:pt modelId="{EB4292B5-17A6-42F1-A97F-6FFB407CE407}" type="pres">
      <dgm:prSet presAssocID="{C245FC23-5D05-44CB-9B93-B1A2E30A163E}" presName="descendantText" presStyleLbl="alignAcc1" presStyleIdx="0" presStyleCnt="11" custLinFactNeighborX="25748" custLinFactNeighborY="-50227">
        <dgm:presLayoutVars>
          <dgm:bulletEnabled val="1"/>
        </dgm:presLayoutVars>
      </dgm:prSet>
      <dgm:spPr/>
    </dgm:pt>
    <dgm:pt modelId="{1E193FB7-4C70-41E0-83D5-9D28BB6221D5}" type="pres">
      <dgm:prSet presAssocID="{FE2724EE-2F27-464D-A5C2-992B864F052D}" presName="sp" presStyleCnt="0"/>
      <dgm:spPr/>
    </dgm:pt>
    <dgm:pt modelId="{0279544E-4A0F-49EE-AF9E-38642303203F}" type="pres">
      <dgm:prSet presAssocID="{E18CF94D-2CB6-4612-A69B-F3C3D2FDE98D}" presName="composite" presStyleCnt="0"/>
      <dgm:spPr/>
    </dgm:pt>
    <dgm:pt modelId="{1C37573B-A9B3-441B-84B9-05D43CCF651F}" type="pres">
      <dgm:prSet presAssocID="{E18CF94D-2CB6-4612-A69B-F3C3D2FDE98D}" presName="parentText" presStyleLbl="alignNode1" presStyleIdx="1" presStyleCnt="11">
        <dgm:presLayoutVars>
          <dgm:chMax val="1"/>
          <dgm:bulletEnabled val="1"/>
        </dgm:presLayoutVars>
      </dgm:prSet>
      <dgm:spPr/>
    </dgm:pt>
    <dgm:pt modelId="{6E853C18-051B-48E6-833E-577A83323D85}" type="pres">
      <dgm:prSet presAssocID="{E18CF94D-2CB6-4612-A69B-F3C3D2FDE98D}" presName="descendantText" presStyleLbl="alignAcc1" presStyleIdx="1" presStyleCnt="11" custLinFactNeighborX="261">
        <dgm:presLayoutVars>
          <dgm:bulletEnabled val="1"/>
        </dgm:presLayoutVars>
      </dgm:prSet>
      <dgm:spPr/>
    </dgm:pt>
    <dgm:pt modelId="{E9249EA5-32E6-47E5-AE15-B611128804B5}" type="pres">
      <dgm:prSet presAssocID="{F230DB92-636E-4AC8-90C6-8582045AADF6}" presName="sp" presStyleCnt="0"/>
      <dgm:spPr/>
    </dgm:pt>
    <dgm:pt modelId="{4FC3308C-152F-4C9A-AB2B-EDDA5A64A7EE}" type="pres">
      <dgm:prSet presAssocID="{6B54DDEC-7C0C-42BE-9461-DC7AA86BD4BB}" presName="composite" presStyleCnt="0"/>
      <dgm:spPr/>
    </dgm:pt>
    <dgm:pt modelId="{7B4E118B-4A7E-4815-AEC2-C8A47AAE2FDD}" type="pres">
      <dgm:prSet presAssocID="{6B54DDEC-7C0C-42BE-9461-DC7AA86BD4BB}" presName="parentText" presStyleLbl="alignNode1" presStyleIdx="2" presStyleCnt="11">
        <dgm:presLayoutVars>
          <dgm:chMax val="1"/>
          <dgm:bulletEnabled val="1"/>
        </dgm:presLayoutVars>
      </dgm:prSet>
      <dgm:spPr/>
    </dgm:pt>
    <dgm:pt modelId="{D3A004AC-0E2B-44ED-9C7F-A6FB0D70EE36}" type="pres">
      <dgm:prSet presAssocID="{6B54DDEC-7C0C-42BE-9461-DC7AA86BD4BB}" presName="descendantText" presStyleLbl="alignAcc1" presStyleIdx="2" presStyleCnt="11" custLinFactNeighborX="261">
        <dgm:presLayoutVars>
          <dgm:bulletEnabled val="1"/>
        </dgm:presLayoutVars>
      </dgm:prSet>
      <dgm:spPr/>
    </dgm:pt>
    <dgm:pt modelId="{8150A528-47BC-4697-B1BA-8D2AF5DB45ED}" type="pres">
      <dgm:prSet presAssocID="{47B7C5BB-5BAF-4CFC-904A-A19E53003757}" presName="sp" presStyleCnt="0"/>
      <dgm:spPr/>
    </dgm:pt>
    <dgm:pt modelId="{5C7C35E7-2725-4082-9B75-BC8EC387D9F8}" type="pres">
      <dgm:prSet presAssocID="{79289CDF-FCFB-43D3-9221-D69A1499B135}" presName="composite" presStyleCnt="0"/>
      <dgm:spPr/>
    </dgm:pt>
    <dgm:pt modelId="{1925D060-B150-44C8-BD69-18030B8C9415}" type="pres">
      <dgm:prSet presAssocID="{79289CDF-FCFB-43D3-9221-D69A1499B135}" presName="parentText" presStyleLbl="alignNode1" presStyleIdx="3" presStyleCnt="11">
        <dgm:presLayoutVars>
          <dgm:chMax val="1"/>
          <dgm:bulletEnabled val="1"/>
        </dgm:presLayoutVars>
      </dgm:prSet>
      <dgm:spPr/>
    </dgm:pt>
    <dgm:pt modelId="{01062955-380F-4A6B-BDF5-7C48B16E0906}" type="pres">
      <dgm:prSet presAssocID="{79289CDF-FCFB-43D3-9221-D69A1499B135}" presName="descendantText" presStyleLbl="alignAcc1" presStyleIdx="3" presStyleCnt="11" custLinFactNeighborX="261">
        <dgm:presLayoutVars>
          <dgm:bulletEnabled val="1"/>
        </dgm:presLayoutVars>
      </dgm:prSet>
      <dgm:spPr/>
    </dgm:pt>
    <dgm:pt modelId="{7E9FCD0B-5A6B-49B8-9264-72D07E5C97BE}" type="pres">
      <dgm:prSet presAssocID="{37522805-8B26-4E5A-AD16-1B7D96A32D4F}" presName="sp" presStyleCnt="0"/>
      <dgm:spPr/>
    </dgm:pt>
    <dgm:pt modelId="{C00A3083-3706-41EB-8E1B-A71E64730F87}" type="pres">
      <dgm:prSet presAssocID="{1D7526E4-03B5-4855-BFC7-35D17172F131}" presName="composite" presStyleCnt="0"/>
      <dgm:spPr/>
    </dgm:pt>
    <dgm:pt modelId="{25737F1E-9B7C-442B-96EF-8B258FF57EE1}" type="pres">
      <dgm:prSet presAssocID="{1D7526E4-03B5-4855-BFC7-35D17172F131}" presName="parentText" presStyleLbl="alignNode1" presStyleIdx="4" presStyleCnt="11">
        <dgm:presLayoutVars>
          <dgm:chMax val="1"/>
          <dgm:bulletEnabled val="1"/>
        </dgm:presLayoutVars>
      </dgm:prSet>
      <dgm:spPr/>
    </dgm:pt>
    <dgm:pt modelId="{774E6916-E66F-4E54-AA0B-7FF4823C2D78}" type="pres">
      <dgm:prSet presAssocID="{1D7526E4-03B5-4855-BFC7-35D17172F131}" presName="descendantText" presStyleLbl="alignAcc1" presStyleIdx="4" presStyleCnt="11" custLinFactNeighborX="261">
        <dgm:presLayoutVars>
          <dgm:bulletEnabled val="1"/>
        </dgm:presLayoutVars>
      </dgm:prSet>
      <dgm:spPr/>
    </dgm:pt>
    <dgm:pt modelId="{06234E13-2170-4F9B-BBEA-EA30E2DFF223}" type="pres">
      <dgm:prSet presAssocID="{DA4F3719-1BDC-4426-84E1-0C6EFD20AA5A}" presName="sp" presStyleCnt="0"/>
      <dgm:spPr/>
    </dgm:pt>
    <dgm:pt modelId="{C80B0492-569D-41D9-8C07-78ED6294C869}" type="pres">
      <dgm:prSet presAssocID="{ADD77E8D-B260-435D-880D-F353D527BDBA}" presName="composite" presStyleCnt="0"/>
      <dgm:spPr/>
    </dgm:pt>
    <dgm:pt modelId="{86F6E1CA-4B90-4EE5-83EE-DDAFB6347681}" type="pres">
      <dgm:prSet presAssocID="{ADD77E8D-B260-435D-880D-F353D527BDBA}" presName="parentText" presStyleLbl="alignNode1" presStyleIdx="5" presStyleCnt="11">
        <dgm:presLayoutVars>
          <dgm:chMax val="1"/>
          <dgm:bulletEnabled val="1"/>
        </dgm:presLayoutVars>
      </dgm:prSet>
      <dgm:spPr/>
    </dgm:pt>
    <dgm:pt modelId="{3D495D68-3995-44ED-8E45-7DF87A7F5220}" type="pres">
      <dgm:prSet presAssocID="{ADD77E8D-B260-435D-880D-F353D527BDBA}" presName="descendantText" presStyleLbl="alignAcc1" presStyleIdx="5" presStyleCnt="11" custLinFactNeighborX="261">
        <dgm:presLayoutVars>
          <dgm:bulletEnabled val="1"/>
        </dgm:presLayoutVars>
      </dgm:prSet>
      <dgm:spPr/>
    </dgm:pt>
    <dgm:pt modelId="{B5ADFE81-235E-43BA-91AA-64973C1FDF30}" type="pres">
      <dgm:prSet presAssocID="{563CCA90-0EBE-4289-A152-65D8CF31A15E}" presName="sp" presStyleCnt="0"/>
      <dgm:spPr/>
    </dgm:pt>
    <dgm:pt modelId="{9CAB2DE0-40F4-4D86-B8A3-F7C996D2BADD}" type="pres">
      <dgm:prSet presAssocID="{3C78E2DD-ACEE-44D6-9868-B35372A74B9A}" presName="composite" presStyleCnt="0"/>
      <dgm:spPr/>
    </dgm:pt>
    <dgm:pt modelId="{95505956-97E0-4B0F-B925-1641C8EE6657}" type="pres">
      <dgm:prSet presAssocID="{3C78E2DD-ACEE-44D6-9868-B35372A74B9A}" presName="parentText" presStyleLbl="alignNode1" presStyleIdx="6" presStyleCnt="11">
        <dgm:presLayoutVars>
          <dgm:chMax val="1"/>
          <dgm:bulletEnabled val="1"/>
        </dgm:presLayoutVars>
      </dgm:prSet>
      <dgm:spPr/>
    </dgm:pt>
    <dgm:pt modelId="{C3E77D83-440B-47AF-9DF9-90DB3919773D}" type="pres">
      <dgm:prSet presAssocID="{3C78E2DD-ACEE-44D6-9868-B35372A74B9A}" presName="descendantText" presStyleLbl="alignAcc1" presStyleIdx="6" presStyleCnt="11" custLinFactNeighborX="261">
        <dgm:presLayoutVars>
          <dgm:bulletEnabled val="1"/>
        </dgm:presLayoutVars>
      </dgm:prSet>
      <dgm:spPr/>
    </dgm:pt>
    <dgm:pt modelId="{522A0CFB-8B41-420E-B13B-0CB166F5A696}" type="pres">
      <dgm:prSet presAssocID="{08031D4D-E1C4-4746-ADD8-BA851EE3D672}" presName="sp" presStyleCnt="0"/>
      <dgm:spPr/>
    </dgm:pt>
    <dgm:pt modelId="{297FCAEA-0693-4722-A84F-58B9605D593B}" type="pres">
      <dgm:prSet presAssocID="{2850C7BD-3619-49FE-9D9F-1AFFF8634BFD}" presName="composite" presStyleCnt="0"/>
      <dgm:spPr/>
    </dgm:pt>
    <dgm:pt modelId="{AFEC9583-1A80-469D-AC4F-6D80339AC95E}" type="pres">
      <dgm:prSet presAssocID="{2850C7BD-3619-49FE-9D9F-1AFFF8634BFD}" presName="parentText" presStyleLbl="alignNode1" presStyleIdx="7" presStyleCnt="11">
        <dgm:presLayoutVars>
          <dgm:chMax val="1"/>
          <dgm:bulletEnabled val="1"/>
        </dgm:presLayoutVars>
      </dgm:prSet>
      <dgm:spPr/>
    </dgm:pt>
    <dgm:pt modelId="{A55F1142-EB15-4870-BE3B-20AC46DD160B}" type="pres">
      <dgm:prSet presAssocID="{2850C7BD-3619-49FE-9D9F-1AFFF8634BFD}" presName="descendantText" presStyleLbl="alignAcc1" presStyleIdx="7" presStyleCnt="11" custLinFactNeighborX="261">
        <dgm:presLayoutVars>
          <dgm:bulletEnabled val="1"/>
        </dgm:presLayoutVars>
      </dgm:prSet>
      <dgm:spPr/>
    </dgm:pt>
    <dgm:pt modelId="{1850CBAC-B821-49EF-B2DA-623F33A79C0D}" type="pres">
      <dgm:prSet presAssocID="{F9740F9F-D406-4EB2-9755-D91F12842489}" presName="sp" presStyleCnt="0"/>
      <dgm:spPr/>
    </dgm:pt>
    <dgm:pt modelId="{6230B39F-D49C-4B0C-A1FC-08A00B37F0A4}" type="pres">
      <dgm:prSet presAssocID="{38C11032-64C6-4F3E-9A86-F090B6AD9EF8}" presName="composite" presStyleCnt="0"/>
      <dgm:spPr/>
    </dgm:pt>
    <dgm:pt modelId="{6AA89528-5457-4684-8E95-8B4BF8EEF446}" type="pres">
      <dgm:prSet presAssocID="{38C11032-64C6-4F3E-9A86-F090B6AD9EF8}" presName="parentText" presStyleLbl="alignNode1" presStyleIdx="8" presStyleCnt="11">
        <dgm:presLayoutVars>
          <dgm:chMax val="1"/>
          <dgm:bulletEnabled val="1"/>
        </dgm:presLayoutVars>
      </dgm:prSet>
      <dgm:spPr/>
    </dgm:pt>
    <dgm:pt modelId="{B0984536-DF2D-479D-8D42-D4FD9346A903}" type="pres">
      <dgm:prSet presAssocID="{38C11032-64C6-4F3E-9A86-F090B6AD9EF8}" presName="descendantText" presStyleLbl="alignAcc1" presStyleIdx="8" presStyleCnt="11" custLinFactNeighborX="261">
        <dgm:presLayoutVars>
          <dgm:bulletEnabled val="1"/>
        </dgm:presLayoutVars>
      </dgm:prSet>
      <dgm:spPr/>
    </dgm:pt>
    <dgm:pt modelId="{6B5F9F8C-4D4F-454E-AF63-72564720D836}" type="pres">
      <dgm:prSet presAssocID="{38488104-BA3C-4E18-8260-2A49AFDD34B7}" presName="sp" presStyleCnt="0"/>
      <dgm:spPr/>
    </dgm:pt>
    <dgm:pt modelId="{09170E60-8C96-4991-A7CA-2BFA016CFDA4}" type="pres">
      <dgm:prSet presAssocID="{35A99901-F5CD-4C64-8B1F-12404DBE9EE9}" presName="composite" presStyleCnt="0"/>
      <dgm:spPr/>
    </dgm:pt>
    <dgm:pt modelId="{B24B09B8-BA62-4DD9-AFC6-E1177011E2A0}" type="pres">
      <dgm:prSet presAssocID="{35A99901-F5CD-4C64-8B1F-12404DBE9EE9}" presName="parentText" presStyleLbl="alignNode1" presStyleIdx="9" presStyleCnt="11">
        <dgm:presLayoutVars>
          <dgm:chMax val="1"/>
          <dgm:bulletEnabled val="1"/>
        </dgm:presLayoutVars>
      </dgm:prSet>
      <dgm:spPr/>
    </dgm:pt>
    <dgm:pt modelId="{CA6C8518-9F56-46B6-8459-6FC2B68943CD}" type="pres">
      <dgm:prSet presAssocID="{35A99901-F5CD-4C64-8B1F-12404DBE9EE9}" presName="descendantText" presStyleLbl="alignAcc1" presStyleIdx="9" presStyleCnt="11" custLinFactNeighborX="261">
        <dgm:presLayoutVars>
          <dgm:bulletEnabled val="1"/>
        </dgm:presLayoutVars>
      </dgm:prSet>
      <dgm:spPr/>
    </dgm:pt>
    <dgm:pt modelId="{EFFF4DD4-5A59-4F51-8574-B741C0A9016E}" type="pres">
      <dgm:prSet presAssocID="{CB36C057-30DE-40A0-8B94-D6206532DBD9}" presName="sp" presStyleCnt="0"/>
      <dgm:spPr/>
    </dgm:pt>
    <dgm:pt modelId="{8C8A87A0-2AB6-410E-8A72-492864CAE5ED}" type="pres">
      <dgm:prSet presAssocID="{2D9E8FA5-D5B2-4122-A508-C40E6E60C23F}" presName="composite" presStyleCnt="0"/>
      <dgm:spPr/>
    </dgm:pt>
    <dgm:pt modelId="{C626295F-C5C9-4BA5-8F3B-45DEC563AA26}" type="pres">
      <dgm:prSet presAssocID="{2D9E8FA5-D5B2-4122-A508-C40E6E60C23F}" presName="parentText" presStyleLbl="alignNode1" presStyleIdx="10" presStyleCnt="11">
        <dgm:presLayoutVars>
          <dgm:chMax val="1"/>
          <dgm:bulletEnabled val="1"/>
        </dgm:presLayoutVars>
      </dgm:prSet>
      <dgm:spPr/>
    </dgm:pt>
    <dgm:pt modelId="{1D05B2BB-DA20-49EF-A867-1CA6658EEC73}" type="pres">
      <dgm:prSet presAssocID="{2D9E8FA5-D5B2-4122-A508-C40E6E60C23F}" presName="descendantText" presStyleLbl="alignAcc1" presStyleIdx="10" presStyleCnt="11">
        <dgm:presLayoutVars>
          <dgm:bulletEnabled val="1"/>
        </dgm:presLayoutVars>
      </dgm:prSet>
      <dgm:spPr/>
    </dgm:pt>
  </dgm:ptLst>
  <dgm:cxnLst>
    <dgm:cxn modelId="{D07C2108-FFA8-4262-AC46-2E2A9D1B6708}" srcId="{25E9855A-89E1-4AA3-A2ED-CF4CEB4A6580}" destId="{ADD77E8D-B260-435D-880D-F353D527BDBA}" srcOrd="5" destOrd="0" parTransId="{2554EB8A-AEC2-4168-83FB-04E246B9FA8A}" sibTransId="{563CCA90-0EBE-4289-A152-65D8CF31A15E}"/>
    <dgm:cxn modelId="{B2B10B2C-3F9F-40F2-917D-CA1763B19804}" srcId="{25E9855A-89E1-4AA3-A2ED-CF4CEB4A6580}" destId="{6B54DDEC-7C0C-42BE-9461-DC7AA86BD4BB}" srcOrd="2" destOrd="0" parTransId="{2CB5AC68-15C4-46FB-9306-ABF791D82A88}" sibTransId="{47B7C5BB-5BAF-4CFC-904A-A19E53003757}"/>
    <dgm:cxn modelId="{F2C1452E-ECDB-4916-A94E-403AA2D74D73}" srcId="{ADD77E8D-B260-435D-880D-F353D527BDBA}" destId="{2C4CCE27-CE21-40F7-B47A-6F89F3DEFB2E}" srcOrd="0" destOrd="0" parTransId="{A90AA309-05BB-4133-91BD-77A537185E18}" sibTransId="{B29F234F-1D82-43FB-943D-30A9B6BFC8DD}"/>
    <dgm:cxn modelId="{9E069B36-2C88-4932-9542-C72D7EF6515A}" srcId="{79289CDF-FCFB-43D3-9221-D69A1499B135}" destId="{E18061A8-A742-4E08-B0A2-CFB1A95C928B}" srcOrd="0" destOrd="0" parTransId="{DFBEB00B-4846-49BA-892D-64DCDF8B5679}" sibTransId="{3B3A418B-84E9-41B0-800E-AA21ED72C86E}"/>
    <dgm:cxn modelId="{9FE2773B-A8EE-47BB-A9FE-C8FF79186C9E}" type="presOf" srcId="{8E2D2274-D157-4430-8CA4-E048E2B72A42}" destId="{774E6916-E66F-4E54-AA0B-7FF4823C2D78}" srcOrd="0" destOrd="0" presId="urn:microsoft.com/office/officeart/2005/8/layout/chevron2"/>
    <dgm:cxn modelId="{7BEF193C-1CD1-443E-8AB9-3B138431638E}" srcId="{3C78E2DD-ACEE-44D6-9868-B35372A74B9A}" destId="{1D0E8062-4E6D-4EAD-AB29-51BFF9A60364}" srcOrd="0" destOrd="0" parTransId="{DD605A23-D0F9-429E-93C1-071DF99DED9E}" sibTransId="{F2846F0C-8BE7-4113-A608-AF44A248A90B}"/>
    <dgm:cxn modelId="{150C4A61-47FB-474D-A074-0EE131935E72}" srcId="{25E9855A-89E1-4AA3-A2ED-CF4CEB4A6580}" destId="{C245FC23-5D05-44CB-9B93-B1A2E30A163E}" srcOrd="0" destOrd="0" parTransId="{D9FEF772-08D2-43D4-B20F-08A842A8BCEC}" sibTransId="{FE2724EE-2F27-464D-A5C2-992B864F052D}"/>
    <dgm:cxn modelId="{BD790644-6E9C-4095-B632-949CDD3FF64B}" srcId="{25E9855A-89E1-4AA3-A2ED-CF4CEB4A6580}" destId="{2850C7BD-3619-49FE-9D9F-1AFFF8634BFD}" srcOrd="7" destOrd="0" parTransId="{94D2C860-1DEF-46EA-AA8F-4CB4662DFFEE}" sibTransId="{F9740F9F-D406-4EB2-9755-D91F12842489}"/>
    <dgm:cxn modelId="{631D0368-400E-4DD8-9EF0-3559BEA02220}" srcId="{2D9E8FA5-D5B2-4122-A508-C40E6E60C23F}" destId="{2CBF8538-3953-4730-83FA-941FD241EA1C}" srcOrd="0" destOrd="0" parTransId="{B7EB144C-6D6E-48D3-8698-2060CFDCA3E1}" sibTransId="{21D93E54-BC8A-4B49-95DC-F2C6B5B7FD3B}"/>
    <dgm:cxn modelId="{0D385049-6071-48F7-ACFE-616BF5B64F9C}" srcId="{25E9855A-89E1-4AA3-A2ED-CF4CEB4A6580}" destId="{E18CF94D-2CB6-4612-A69B-F3C3D2FDE98D}" srcOrd="1" destOrd="0" parTransId="{0D975CF7-2572-4E23-9A5C-49B4C2EEEFDC}" sibTransId="{F230DB92-636E-4AC8-90C6-8582045AADF6}"/>
    <dgm:cxn modelId="{C04B506B-0284-43D0-85B2-771C1BBBA8B0}" type="presOf" srcId="{C3E028BD-34B7-4D34-A718-29E59BCEF6C8}" destId="{A55F1142-EB15-4870-BE3B-20AC46DD160B}" srcOrd="0" destOrd="0" presId="urn:microsoft.com/office/officeart/2005/8/layout/chevron2"/>
    <dgm:cxn modelId="{1C438B4D-C0E8-4A63-94A7-F476EAE08135}" type="presOf" srcId="{C245FC23-5D05-44CB-9B93-B1A2E30A163E}" destId="{E456DC50-9616-48BA-8056-39BCEB34E50F}" srcOrd="0" destOrd="0" presId="urn:microsoft.com/office/officeart/2005/8/layout/chevron2"/>
    <dgm:cxn modelId="{72F64874-27F8-40A5-87FE-C15BFFE6E35F}" srcId="{6B54DDEC-7C0C-42BE-9461-DC7AA86BD4BB}" destId="{9B717B2C-929E-4B8C-A733-10FB08022382}" srcOrd="0" destOrd="0" parTransId="{A6229A58-8DAC-4395-B7AD-FC149EF7167A}" sibTransId="{C7FD321C-4D26-4CAD-AEFF-DF93AEAC4CCC}"/>
    <dgm:cxn modelId="{36D2F974-13CD-4BA4-97A2-1272C76B23D9}" srcId="{25E9855A-89E1-4AA3-A2ED-CF4CEB4A6580}" destId="{1D7526E4-03B5-4855-BFC7-35D17172F131}" srcOrd="4" destOrd="0" parTransId="{3283D21F-E670-4EE8-A308-1CBA6D025310}" sibTransId="{DA4F3719-1BDC-4426-84E1-0C6EFD20AA5A}"/>
    <dgm:cxn modelId="{ECB41E56-AF8B-4666-BD54-D929D9D451DD}" type="presOf" srcId="{9B717B2C-929E-4B8C-A733-10FB08022382}" destId="{D3A004AC-0E2B-44ED-9C7F-A6FB0D70EE36}" srcOrd="0" destOrd="0" presId="urn:microsoft.com/office/officeart/2005/8/layout/chevron2"/>
    <dgm:cxn modelId="{F3AD8478-25FF-4ADD-B523-FDA19431E293}" srcId="{2850C7BD-3619-49FE-9D9F-1AFFF8634BFD}" destId="{C3E028BD-34B7-4D34-A718-29E59BCEF6C8}" srcOrd="0" destOrd="0" parTransId="{00810069-D8A3-42E7-BD5D-583C37200E98}" sibTransId="{D5A8CAC7-6FB8-4C9E-B9C3-0F69CD7E72B9}"/>
    <dgm:cxn modelId="{1E52A45A-3931-4E2A-A189-910DFC0F4DAF}" srcId="{E18CF94D-2CB6-4612-A69B-F3C3D2FDE98D}" destId="{874FB1D0-9573-4A7D-9D0C-70072662C792}" srcOrd="0" destOrd="0" parTransId="{4AC86223-8338-4B67-9C32-8EE9DA355A2B}" sibTransId="{A3B3A318-545D-45E0-8CD4-C609E2870297}"/>
    <dgm:cxn modelId="{825DDC7A-CE1A-425B-B0E7-D2A228C8C184}" type="presOf" srcId="{2D9E8FA5-D5B2-4122-A508-C40E6E60C23F}" destId="{C626295F-C5C9-4BA5-8F3B-45DEC563AA26}" srcOrd="0" destOrd="0" presId="urn:microsoft.com/office/officeart/2005/8/layout/chevron2"/>
    <dgm:cxn modelId="{313FE27F-A79B-489C-86B9-5B541BCF9AA4}" type="presOf" srcId="{79289CDF-FCFB-43D3-9221-D69A1499B135}" destId="{1925D060-B150-44C8-BD69-18030B8C9415}" srcOrd="0" destOrd="0" presId="urn:microsoft.com/office/officeart/2005/8/layout/chevron2"/>
    <dgm:cxn modelId="{16188881-D9C3-4E69-917D-ED741F7FD78E}" srcId="{38C11032-64C6-4F3E-9A86-F090B6AD9EF8}" destId="{A1956C72-D81B-47FC-B6BD-7B44B0E3DFA0}" srcOrd="0" destOrd="0" parTransId="{12582B8F-7B03-470C-A07F-2F183AE89213}" sibTransId="{9FB840F3-A2C3-463F-A26E-DAC2A1BD2DFF}"/>
    <dgm:cxn modelId="{31215D8C-2088-47F1-982E-EFFB8C8C5887}" type="presOf" srcId="{25E9855A-89E1-4AA3-A2ED-CF4CEB4A6580}" destId="{F5D53327-AEE6-48AC-AEC7-1D790875056D}" srcOrd="0" destOrd="0" presId="urn:microsoft.com/office/officeart/2005/8/layout/chevron2"/>
    <dgm:cxn modelId="{BC8DB595-35D9-40C3-8BC8-86AC2E71CE24}" type="presOf" srcId="{1D7526E4-03B5-4855-BFC7-35D17172F131}" destId="{25737F1E-9B7C-442B-96EF-8B258FF57EE1}" srcOrd="0" destOrd="0" presId="urn:microsoft.com/office/officeart/2005/8/layout/chevron2"/>
    <dgm:cxn modelId="{1E40EBA0-2B67-4A59-A7EB-ACB1C72486B9}" type="presOf" srcId="{3C78E2DD-ACEE-44D6-9868-B35372A74B9A}" destId="{95505956-97E0-4B0F-B925-1641C8EE6657}" srcOrd="0" destOrd="0" presId="urn:microsoft.com/office/officeart/2005/8/layout/chevron2"/>
    <dgm:cxn modelId="{91FC09A4-90F5-4D2D-BCF7-23958094405B}" type="presOf" srcId="{E18CF94D-2CB6-4612-A69B-F3C3D2FDE98D}" destId="{1C37573B-A9B3-441B-84B9-05D43CCF651F}" srcOrd="0" destOrd="0" presId="urn:microsoft.com/office/officeart/2005/8/layout/chevron2"/>
    <dgm:cxn modelId="{908774AA-6FDC-4E26-88A7-839DF8E7F887}" type="presOf" srcId="{2CBF8538-3953-4730-83FA-941FD241EA1C}" destId="{1D05B2BB-DA20-49EF-A867-1CA6658EEC73}" srcOrd="0" destOrd="0" presId="urn:microsoft.com/office/officeart/2005/8/layout/chevron2"/>
    <dgm:cxn modelId="{3AF707AC-28A3-4725-B94B-0699866C5B45}" srcId="{25E9855A-89E1-4AA3-A2ED-CF4CEB4A6580}" destId="{35A99901-F5CD-4C64-8B1F-12404DBE9EE9}" srcOrd="9" destOrd="0" parTransId="{5700CF07-B349-4D6D-9563-5C1159A4A3A9}" sibTransId="{CB36C057-30DE-40A0-8B94-D6206532DBD9}"/>
    <dgm:cxn modelId="{9B4643B4-7F20-4272-9104-9371C0982DD1}" srcId="{25E9855A-89E1-4AA3-A2ED-CF4CEB4A6580}" destId="{3C78E2DD-ACEE-44D6-9868-B35372A74B9A}" srcOrd="6" destOrd="0" parTransId="{A809D05A-7452-4A91-96FF-AACBEA4989A2}" sibTransId="{08031D4D-E1C4-4746-ADD8-BA851EE3D672}"/>
    <dgm:cxn modelId="{27D9B9BA-F31C-4C1A-A872-1E4BF856FF07}" srcId="{25E9855A-89E1-4AA3-A2ED-CF4CEB4A6580}" destId="{79289CDF-FCFB-43D3-9221-D69A1499B135}" srcOrd="3" destOrd="0" parTransId="{27D653F9-8D57-43AC-A2AD-4A4E1120F2DC}" sibTransId="{37522805-8B26-4E5A-AD16-1B7D96A32D4F}"/>
    <dgm:cxn modelId="{7A3C1AC2-7318-4559-8D13-47F039C3BA84}" type="presOf" srcId="{38C11032-64C6-4F3E-9A86-F090B6AD9EF8}" destId="{6AA89528-5457-4684-8E95-8B4BF8EEF446}" srcOrd="0" destOrd="0" presId="urn:microsoft.com/office/officeart/2005/8/layout/chevron2"/>
    <dgm:cxn modelId="{92407DC3-C456-4B1A-AB51-A90D41576B17}" type="presOf" srcId="{8DC2D083-6953-49F4-894A-0D58ABFD3CCA}" destId="{EB4292B5-17A6-42F1-A97F-6FFB407CE407}" srcOrd="0" destOrd="0" presId="urn:microsoft.com/office/officeart/2005/8/layout/chevron2"/>
    <dgm:cxn modelId="{D42727C7-E59F-453D-8B58-2F75D4C38D71}" srcId="{25E9855A-89E1-4AA3-A2ED-CF4CEB4A6580}" destId="{2D9E8FA5-D5B2-4122-A508-C40E6E60C23F}" srcOrd="10" destOrd="0" parTransId="{C511AB51-F6FE-4974-930B-76C9C58D2C7D}" sibTransId="{993FED98-D0D1-484E-87FA-80B24A432E5C}"/>
    <dgm:cxn modelId="{99F737CD-886C-42E3-A390-73B6826C0478}" type="presOf" srcId="{1D0E8062-4E6D-4EAD-AB29-51BFF9A60364}" destId="{C3E77D83-440B-47AF-9DF9-90DB3919773D}" srcOrd="0" destOrd="0" presId="urn:microsoft.com/office/officeart/2005/8/layout/chevron2"/>
    <dgm:cxn modelId="{E38AF4CE-3BD3-4C52-B694-D6D8B4BA6297}" srcId="{1D7526E4-03B5-4855-BFC7-35D17172F131}" destId="{8E2D2274-D157-4430-8CA4-E048E2B72A42}" srcOrd="0" destOrd="0" parTransId="{3B006B02-BDB4-4CF3-A766-B905689E0299}" sibTransId="{6F9FC82D-0557-4FD7-96A1-2FFC71C81BCF}"/>
    <dgm:cxn modelId="{294423D2-DC5D-4546-838D-550F1FDBC502}" type="presOf" srcId="{A1956C72-D81B-47FC-B6BD-7B44B0E3DFA0}" destId="{B0984536-DF2D-479D-8D42-D4FD9346A903}" srcOrd="0" destOrd="0" presId="urn:microsoft.com/office/officeart/2005/8/layout/chevron2"/>
    <dgm:cxn modelId="{27F7AAD2-6CA3-4E9C-BEB7-C143557B91E3}" type="presOf" srcId="{6B54DDEC-7C0C-42BE-9461-DC7AA86BD4BB}" destId="{7B4E118B-4A7E-4815-AEC2-C8A47AAE2FDD}" srcOrd="0" destOrd="0" presId="urn:microsoft.com/office/officeart/2005/8/layout/chevron2"/>
    <dgm:cxn modelId="{9E0F22D7-F3FB-4041-8832-D8C603BD309F}" type="presOf" srcId="{35A99901-F5CD-4C64-8B1F-12404DBE9EE9}" destId="{B24B09B8-BA62-4DD9-AFC6-E1177011E2A0}" srcOrd="0" destOrd="0" presId="urn:microsoft.com/office/officeart/2005/8/layout/chevron2"/>
    <dgm:cxn modelId="{71BD21E2-46E2-445F-ADDB-0FB86AD15624}" type="presOf" srcId="{ADD77E8D-B260-435D-880D-F353D527BDBA}" destId="{86F6E1CA-4B90-4EE5-83EE-DDAFB6347681}" srcOrd="0" destOrd="0" presId="urn:microsoft.com/office/officeart/2005/8/layout/chevron2"/>
    <dgm:cxn modelId="{7F06C8E5-B0CE-442A-B0BC-8EE2A7CEDE2E}" srcId="{C245FC23-5D05-44CB-9B93-B1A2E30A163E}" destId="{8DC2D083-6953-49F4-894A-0D58ABFD3CCA}" srcOrd="0" destOrd="0" parTransId="{91663F88-D809-458B-B074-8EB404CC3F41}" sibTransId="{6C9460FC-4BFB-4869-AB1B-20FF5C8B67A7}"/>
    <dgm:cxn modelId="{8F4AC0ED-9301-4A8E-B574-CE9FEEE877B9}" type="presOf" srcId="{2C4CCE27-CE21-40F7-B47A-6F89F3DEFB2E}" destId="{3D495D68-3995-44ED-8E45-7DF87A7F5220}" srcOrd="0" destOrd="0" presId="urn:microsoft.com/office/officeart/2005/8/layout/chevron2"/>
    <dgm:cxn modelId="{45E65BF0-4CA3-4129-BCBD-B73E061DA156}" srcId="{25E9855A-89E1-4AA3-A2ED-CF4CEB4A6580}" destId="{38C11032-64C6-4F3E-9A86-F090B6AD9EF8}" srcOrd="8" destOrd="0" parTransId="{4C566476-09B0-4B92-9475-FA78BBEED3DB}" sibTransId="{38488104-BA3C-4E18-8260-2A49AFDD34B7}"/>
    <dgm:cxn modelId="{D58773F0-3BE8-46DC-8509-B9DA0FA4EB45}" type="presOf" srcId="{E18061A8-A742-4E08-B0A2-CFB1A95C928B}" destId="{01062955-380F-4A6B-BDF5-7C48B16E0906}" srcOrd="0" destOrd="0" presId="urn:microsoft.com/office/officeart/2005/8/layout/chevron2"/>
    <dgm:cxn modelId="{C7A1A2F6-1D70-4ADF-BD22-20043EE356B4}" type="presOf" srcId="{17D56F40-E365-4B83-954C-9A00C18044FA}" destId="{CA6C8518-9F56-46B6-8459-6FC2B68943CD}" srcOrd="0" destOrd="0" presId="urn:microsoft.com/office/officeart/2005/8/layout/chevron2"/>
    <dgm:cxn modelId="{AD4AD4F6-15C7-4BCA-B61C-59074DF524AF}" type="presOf" srcId="{874FB1D0-9573-4A7D-9D0C-70072662C792}" destId="{6E853C18-051B-48E6-833E-577A83323D85}" srcOrd="0" destOrd="0" presId="urn:microsoft.com/office/officeart/2005/8/layout/chevron2"/>
    <dgm:cxn modelId="{499582FB-5A17-429B-A183-17D25FF4A218}" srcId="{35A99901-F5CD-4C64-8B1F-12404DBE9EE9}" destId="{17D56F40-E365-4B83-954C-9A00C18044FA}" srcOrd="0" destOrd="0" parTransId="{12598335-FFC6-4F1C-8448-A5D24FB0274B}" sibTransId="{A65F6F39-195A-4AFC-9071-4F05A3500150}"/>
    <dgm:cxn modelId="{04E9D2FF-C379-42D4-B00B-82B73F918DEE}" type="presOf" srcId="{2850C7BD-3619-49FE-9D9F-1AFFF8634BFD}" destId="{AFEC9583-1A80-469D-AC4F-6D80339AC95E}" srcOrd="0" destOrd="0" presId="urn:microsoft.com/office/officeart/2005/8/layout/chevron2"/>
    <dgm:cxn modelId="{FA0E69BA-745D-443A-AA91-502C360BF13E}" type="presParOf" srcId="{F5D53327-AEE6-48AC-AEC7-1D790875056D}" destId="{AF123CA7-853E-4739-A88D-1CAD3EA98855}" srcOrd="0" destOrd="0" presId="urn:microsoft.com/office/officeart/2005/8/layout/chevron2"/>
    <dgm:cxn modelId="{BB5A341A-EE3A-4D0B-8312-B1F79844AE15}" type="presParOf" srcId="{AF123CA7-853E-4739-A88D-1CAD3EA98855}" destId="{E456DC50-9616-48BA-8056-39BCEB34E50F}" srcOrd="0" destOrd="0" presId="urn:microsoft.com/office/officeart/2005/8/layout/chevron2"/>
    <dgm:cxn modelId="{6AD2C92F-8096-4C9E-AA4D-5345D2AD9389}" type="presParOf" srcId="{AF123CA7-853E-4739-A88D-1CAD3EA98855}" destId="{EB4292B5-17A6-42F1-A97F-6FFB407CE407}" srcOrd="1" destOrd="0" presId="urn:microsoft.com/office/officeart/2005/8/layout/chevron2"/>
    <dgm:cxn modelId="{C1B5DCBD-5C12-4468-84C6-C16CC4750579}" type="presParOf" srcId="{F5D53327-AEE6-48AC-AEC7-1D790875056D}" destId="{1E193FB7-4C70-41E0-83D5-9D28BB6221D5}" srcOrd="1" destOrd="0" presId="urn:microsoft.com/office/officeart/2005/8/layout/chevron2"/>
    <dgm:cxn modelId="{844F7CDA-BB47-495F-A333-35457502F776}" type="presParOf" srcId="{F5D53327-AEE6-48AC-AEC7-1D790875056D}" destId="{0279544E-4A0F-49EE-AF9E-38642303203F}" srcOrd="2" destOrd="0" presId="urn:microsoft.com/office/officeart/2005/8/layout/chevron2"/>
    <dgm:cxn modelId="{224565C7-ADFD-47C1-BA38-2B598B44F76E}" type="presParOf" srcId="{0279544E-4A0F-49EE-AF9E-38642303203F}" destId="{1C37573B-A9B3-441B-84B9-05D43CCF651F}" srcOrd="0" destOrd="0" presId="urn:microsoft.com/office/officeart/2005/8/layout/chevron2"/>
    <dgm:cxn modelId="{59DCAF40-5344-4457-A70B-AD38D60D38D8}" type="presParOf" srcId="{0279544E-4A0F-49EE-AF9E-38642303203F}" destId="{6E853C18-051B-48E6-833E-577A83323D85}" srcOrd="1" destOrd="0" presId="urn:microsoft.com/office/officeart/2005/8/layout/chevron2"/>
    <dgm:cxn modelId="{5258E4D0-A1F0-48BD-9489-96BD02A49651}" type="presParOf" srcId="{F5D53327-AEE6-48AC-AEC7-1D790875056D}" destId="{E9249EA5-32E6-47E5-AE15-B611128804B5}" srcOrd="3" destOrd="0" presId="urn:microsoft.com/office/officeart/2005/8/layout/chevron2"/>
    <dgm:cxn modelId="{5CA02DFC-76C5-447E-9D57-65812A5D8698}" type="presParOf" srcId="{F5D53327-AEE6-48AC-AEC7-1D790875056D}" destId="{4FC3308C-152F-4C9A-AB2B-EDDA5A64A7EE}" srcOrd="4" destOrd="0" presId="urn:microsoft.com/office/officeart/2005/8/layout/chevron2"/>
    <dgm:cxn modelId="{78335DE0-4B32-48FF-8FEF-76135FB21460}" type="presParOf" srcId="{4FC3308C-152F-4C9A-AB2B-EDDA5A64A7EE}" destId="{7B4E118B-4A7E-4815-AEC2-C8A47AAE2FDD}" srcOrd="0" destOrd="0" presId="urn:microsoft.com/office/officeart/2005/8/layout/chevron2"/>
    <dgm:cxn modelId="{08F46A9B-F958-45CF-BEC1-764AD61CD6A9}" type="presParOf" srcId="{4FC3308C-152F-4C9A-AB2B-EDDA5A64A7EE}" destId="{D3A004AC-0E2B-44ED-9C7F-A6FB0D70EE36}" srcOrd="1" destOrd="0" presId="urn:microsoft.com/office/officeart/2005/8/layout/chevron2"/>
    <dgm:cxn modelId="{F23A0402-073B-44CC-9389-8ED29351F2CC}" type="presParOf" srcId="{F5D53327-AEE6-48AC-AEC7-1D790875056D}" destId="{8150A528-47BC-4697-B1BA-8D2AF5DB45ED}" srcOrd="5" destOrd="0" presId="urn:microsoft.com/office/officeart/2005/8/layout/chevron2"/>
    <dgm:cxn modelId="{EA84B85C-0AEF-42CD-AD9F-7BA8C1F5078D}" type="presParOf" srcId="{F5D53327-AEE6-48AC-AEC7-1D790875056D}" destId="{5C7C35E7-2725-4082-9B75-BC8EC387D9F8}" srcOrd="6" destOrd="0" presId="urn:microsoft.com/office/officeart/2005/8/layout/chevron2"/>
    <dgm:cxn modelId="{5CE6F2A8-6BF6-4A2C-9230-944ADED2AB89}" type="presParOf" srcId="{5C7C35E7-2725-4082-9B75-BC8EC387D9F8}" destId="{1925D060-B150-44C8-BD69-18030B8C9415}" srcOrd="0" destOrd="0" presId="urn:microsoft.com/office/officeart/2005/8/layout/chevron2"/>
    <dgm:cxn modelId="{FBC4E0B4-FEF6-4F47-9681-D97D760F6AF3}" type="presParOf" srcId="{5C7C35E7-2725-4082-9B75-BC8EC387D9F8}" destId="{01062955-380F-4A6B-BDF5-7C48B16E0906}" srcOrd="1" destOrd="0" presId="urn:microsoft.com/office/officeart/2005/8/layout/chevron2"/>
    <dgm:cxn modelId="{228B5010-6F30-4708-9630-66879C109D76}" type="presParOf" srcId="{F5D53327-AEE6-48AC-AEC7-1D790875056D}" destId="{7E9FCD0B-5A6B-49B8-9264-72D07E5C97BE}" srcOrd="7" destOrd="0" presId="urn:microsoft.com/office/officeart/2005/8/layout/chevron2"/>
    <dgm:cxn modelId="{F2644626-6BDD-44A7-8140-66753A41126C}" type="presParOf" srcId="{F5D53327-AEE6-48AC-AEC7-1D790875056D}" destId="{C00A3083-3706-41EB-8E1B-A71E64730F87}" srcOrd="8" destOrd="0" presId="urn:microsoft.com/office/officeart/2005/8/layout/chevron2"/>
    <dgm:cxn modelId="{C91D06C5-7826-4824-89E7-D1C88BE62B70}" type="presParOf" srcId="{C00A3083-3706-41EB-8E1B-A71E64730F87}" destId="{25737F1E-9B7C-442B-96EF-8B258FF57EE1}" srcOrd="0" destOrd="0" presId="urn:microsoft.com/office/officeart/2005/8/layout/chevron2"/>
    <dgm:cxn modelId="{F5F9C362-68AD-4898-9A82-109FE8BFB91C}" type="presParOf" srcId="{C00A3083-3706-41EB-8E1B-A71E64730F87}" destId="{774E6916-E66F-4E54-AA0B-7FF4823C2D78}" srcOrd="1" destOrd="0" presId="urn:microsoft.com/office/officeart/2005/8/layout/chevron2"/>
    <dgm:cxn modelId="{4B09F002-408A-42C0-8C55-69509969D38F}" type="presParOf" srcId="{F5D53327-AEE6-48AC-AEC7-1D790875056D}" destId="{06234E13-2170-4F9B-BBEA-EA30E2DFF223}" srcOrd="9" destOrd="0" presId="urn:microsoft.com/office/officeart/2005/8/layout/chevron2"/>
    <dgm:cxn modelId="{C033CAD4-57F8-48FC-9D6C-1FF98E53DF86}" type="presParOf" srcId="{F5D53327-AEE6-48AC-AEC7-1D790875056D}" destId="{C80B0492-569D-41D9-8C07-78ED6294C869}" srcOrd="10" destOrd="0" presId="urn:microsoft.com/office/officeart/2005/8/layout/chevron2"/>
    <dgm:cxn modelId="{64C52168-4412-429F-AADC-5891139B6C71}" type="presParOf" srcId="{C80B0492-569D-41D9-8C07-78ED6294C869}" destId="{86F6E1CA-4B90-4EE5-83EE-DDAFB6347681}" srcOrd="0" destOrd="0" presId="urn:microsoft.com/office/officeart/2005/8/layout/chevron2"/>
    <dgm:cxn modelId="{575ED225-FC35-4C07-84CA-ED26ED53072A}" type="presParOf" srcId="{C80B0492-569D-41D9-8C07-78ED6294C869}" destId="{3D495D68-3995-44ED-8E45-7DF87A7F5220}" srcOrd="1" destOrd="0" presId="urn:microsoft.com/office/officeart/2005/8/layout/chevron2"/>
    <dgm:cxn modelId="{FF0A10F4-B9AB-439C-8687-9C1CF3E9F885}" type="presParOf" srcId="{F5D53327-AEE6-48AC-AEC7-1D790875056D}" destId="{B5ADFE81-235E-43BA-91AA-64973C1FDF30}" srcOrd="11" destOrd="0" presId="urn:microsoft.com/office/officeart/2005/8/layout/chevron2"/>
    <dgm:cxn modelId="{8815BA09-8399-4C72-BBDB-9365BA4E047E}" type="presParOf" srcId="{F5D53327-AEE6-48AC-AEC7-1D790875056D}" destId="{9CAB2DE0-40F4-4D86-B8A3-F7C996D2BADD}" srcOrd="12" destOrd="0" presId="urn:microsoft.com/office/officeart/2005/8/layout/chevron2"/>
    <dgm:cxn modelId="{9C6086D0-EEB0-438A-9954-1ED20C01A765}" type="presParOf" srcId="{9CAB2DE0-40F4-4D86-B8A3-F7C996D2BADD}" destId="{95505956-97E0-4B0F-B925-1641C8EE6657}" srcOrd="0" destOrd="0" presId="urn:microsoft.com/office/officeart/2005/8/layout/chevron2"/>
    <dgm:cxn modelId="{B8386D15-C27B-4B16-ACEA-C6BCA2839925}" type="presParOf" srcId="{9CAB2DE0-40F4-4D86-B8A3-F7C996D2BADD}" destId="{C3E77D83-440B-47AF-9DF9-90DB3919773D}" srcOrd="1" destOrd="0" presId="urn:microsoft.com/office/officeart/2005/8/layout/chevron2"/>
    <dgm:cxn modelId="{6B337A76-5009-4707-B66D-BF93ECAB1C9F}" type="presParOf" srcId="{F5D53327-AEE6-48AC-AEC7-1D790875056D}" destId="{522A0CFB-8B41-420E-B13B-0CB166F5A696}" srcOrd="13" destOrd="0" presId="urn:microsoft.com/office/officeart/2005/8/layout/chevron2"/>
    <dgm:cxn modelId="{3739FF39-859C-4BBF-91D4-56ED06445191}" type="presParOf" srcId="{F5D53327-AEE6-48AC-AEC7-1D790875056D}" destId="{297FCAEA-0693-4722-A84F-58B9605D593B}" srcOrd="14" destOrd="0" presId="urn:microsoft.com/office/officeart/2005/8/layout/chevron2"/>
    <dgm:cxn modelId="{C3911B4A-6B85-4DA1-AE06-C5E185123B1F}" type="presParOf" srcId="{297FCAEA-0693-4722-A84F-58B9605D593B}" destId="{AFEC9583-1A80-469D-AC4F-6D80339AC95E}" srcOrd="0" destOrd="0" presId="urn:microsoft.com/office/officeart/2005/8/layout/chevron2"/>
    <dgm:cxn modelId="{D2B6A4C6-B416-42DC-BAF7-48742F0EBAA2}" type="presParOf" srcId="{297FCAEA-0693-4722-A84F-58B9605D593B}" destId="{A55F1142-EB15-4870-BE3B-20AC46DD160B}" srcOrd="1" destOrd="0" presId="urn:microsoft.com/office/officeart/2005/8/layout/chevron2"/>
    <dgm:cxn modelId="{C4C673DC-A5BE-4EBF-BF8F-949076F0F4DC}" type="presParOf" srcId="{F5D53327-AEE6-48AC-AEC7-1D790875056D}" destId="{1850CBAC-B821-49EF-B2DA-623F33A79C0D}" srcOrd="15" destOrd="0" presId="urn:microsoft.com/office/officeart/2005/8/layout/chevron2"/>
    <dgm:cxn modelId="{CA091AF4-D745-49F6-9DAE-CBE37E596614}" type="presParOf" srcId="{F5D53327-AEE6-48AC-AEC7-1D790875056D}" destId="{6230B39F-D49C-4B0C-A1FC-08A00B37F0A4}" srcOrd="16" destOrd="0" presId="urn:microsoft.com/office/officeart/2005/8/layout/chevron2"/>
    <dgm:cxn modelId="{6F798792-74ED-4E33-B6F8-362FD05666E5}" type="presParOf" srcId="{6230B39F-D49C-4B0C-A1FC-08A00B37F0A4}" destId="{6AA89528-5457-4684-8E95-8B4BF8EEF446}" srcOrd="0" destOrd="0" presId="urn:microsoft.com/office/officeart/2005/8/layout/chevron2"/>
    <dgm:cxn modelId="{B73E0D9B-26F6-49DE-8A17-66D73980C7AF}" type="presParOf" srcId="{6230B39F-D49C-4B0C-A1FC-08A00B37F0A4}" destId="{B0984536-DF2D-479D-8D42-D4FD9346A903}" srcOrd="1" destOrd="0" presId="urn:microsoft.com/office/officeart/2005/8/layout/chevron2"/>
    <dgm:cxn modelId="{D29E895F-79DD-43A1-A20B-11549CDF10D0}" type="presParOf" srcId="{F5D53327-AEE6-48AC-AEC7-1D790875056D}" destId="{6B5F9F8C-4D4F-454E-AF63-72564720D836}" srcOrd="17" destOrd="0" presId="urn:microsoft.com/office/officeart/2005/8/layout/chevron2"/>
    <dgm:cxn modelId="{BC006CA9-F20A-49A0-A105-84FEF75DB1A4}" type="presParOf" srcId="{F5D53327-AEE6-48AC-AEC7-1D790875056D}" destId="{09170E60-8C96-4991-A7CA-2BFA016CFDA4}" srcOrd="18" destOrd="0" presId="urn:microsoft.com/office/officeart/2005/8/layout/chevron2"/>
    <dgm:cxn modelId="{F825DAD1-2EA7-4A10-9396-20144356DDBF}" type="presParOf" srcId="{09170E60-8C96-4991-A7CA-2BFA016CFDA4}" destId="{B24B09B8-BA62-4DD9-AFC6-E1177011E2A0}" srcOrd="0" destOrd="0" presId="urn:microsoft.com/office/officeart/2005/8/layout/chevron2"/>
    <dgm:cxn modelId="{E3C5E4DD-DDE0-41B2-9F43-BD74B554014C}" type="presParOf" srcId="{09170E60-8C96-4991-A7CA-2BFA016CFDA4}" destId="{CA6C8518-9F56-46B6-8459-6FC2B68943CD}" srcOrd="1" destOrd="0" presId="urn:microsoft.com/office/officeart/2005/8/layout/chevron2"/>
    <dgm:cxn modelId="{3294C441-989C-4DB4-B77A-8F9070808F21}" type="presParOf" srcId="{F5D53327-AEE6-48AC-AEC7-1D790875056D}" destId="{EFFF4DD4-5A59-4F51-8574-B741C0A9016E}" srcOrd="19" destOrd="0" presId="urn:microsoft.com/office/officeart/2005/8/layout/chevron2"/>
    <dgm:cxn modelId="{E3CC967C-0513-410C-B880-47CF6E0CB542}" type="presParOf" srcId="{F5D53327-AEE6-48AC-AEC7-1D790875056D}" destId="{8C8A87A0-2AB6-410E-8A72-492864CAE5ED}" srcOrd="20" destOrd="0" presId="urn:microsoft.com/office/officeart/2005/8/layout/chevron2"/>
    <dgm:cxn modelId="{12661913-6A44-48D6-995E-B0932BA09E32}" type="presParOf" srcId="{8C8A87A0-2AB6-410E-8A72-492864CAE5ED}" destId="{C626295F-C5C9-4BA5-8F3B-45DEC563AA26}" srcOrd="0" destOrd="0" presId="urn:microsoft.com/office/officeart/2005/8/layout/chevron2"/>
    <dgm:cxn modelId="{93B6A0B4-8021-458C-AB6C-4728B537382A}" type="presParOf" srcId="{8C8A87A0-2AB6-410E-8A72-492864CAE5ED}" destId="{1D05B2BB-DA20-49EF-A867-1CA6658EEC73}"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F371007-3830-4A36-B60A-4DCB7F7AAD1A}" type="doc">
      <dgm:prSet loTypeId="urn:microsoft.com/office/officeart/2005/8/layout/process2" loCatId="process" qsTypeId="urn:microsoft.com/office/officeart/2005/8/quickstyle/simple1" qsCatId="simple" csTypeId="urn:microsoft.com/office/officeart/2005/8/colors/accent1_2" csCatId="accent1" phldr="1"/>
      <dgm:spPr/>
    </dgm:pt>
    <dgm:pt modelId="{9842FB9F-F0F5-41CC-BD58-9C7BA2C410BD}">
      <dgm:prSet phldrT="[Tekst]" custT="1"/>
      <dgm:spPr/>
      <dgm:t>
        <a:bodyPr/>
        <a:lstStyle/>
        <a:p>
          <a:r>
            <a:rPr lang="pl-PL" sz="1200"/>
            <a:t>Zapoznaj się z zasadami Programu Erasmus+ oraz z terminami składania wniosków: </a:t>
          </a:r>
          <a:r>
            <a:rPr lang="pl-PL" sz="1200">
              <a:hlinkClick xmlns:r="http://schemas.openxmlformats.org/officeDocument/2006/relationships" r:id="rId1"/>
            </a:rPr>
            <a:t>https://erasmusplus.org.pl/</a:t>
          </a:r>
          <a:r>
            <a:rPr lang="pl-PL" sz="1200"/>
            <a:t> </a:t>
          </a:r>
        </a:p>
      </dgm:t>
    </dgm:pt>
    <dgm:pt modelId="{067E55D5-140C-4DB7-A5B6-11EFC1DA11AD}" type="parTrans" cxnId="{1238C26D-EAD4-46AB-BF8F-7B9EBCCF5241}">
      <dgm:prSet/>
      <dgm:spPr/>
      <dgm:t>
        <a:bodyPr/>
        <a:lstStyle/>
        <a:p>
          <a:endParaRPr lang="pl-PL"/>
        </a:p>
      </dgm:t>
    </dgm:pt>
    <dgm:pt modelId="{D8B65CEE-29F4-44C6-A547-275D5CB69CDD}" type="sibTrans" cxnId="{1238C26D-EAD4-46AB-BF8F-7B9EBCCF5241}">
      <dgm:prSet/>
      <dgm:spPr/>
      <dgm:t>
        <a:bodyPr/>
        <a:lstStyle/>
        <a:p>
          <a:endParaRPr lang="pl-PL"/>
        </a:p>
      </dgm:t>
    </dgm:pt>
    <dgm:pt modelId="{9BC3F6B0-A110-4E6F-9A12-04A2B1B8A24F}">
      <dgm:prSet phldrT="[Tekst]" custT="1"/>
      <dgm:spPr/>
      <dgm:t>
        <a:bodyPr/>
        <a:lstStyle/>
        <a:p>
          <a:r>
            <a:rPr lang="pl-PL" sz="1200"/>
            <a:t>Stwórz zespół projektowy w organizacji - przeanalizuj potrzeby. Znajdź partnerów zagranicznych do współpracy - stwórzcie wspólnie koncepcję projektu.</a:t>
          </a:r>
        </a:p>
      </dgm:t>
    </dgm:pt>
    <dgm:pt modelId="{0BAE563A-EC0A-4C43-BF99-340D0CC91F5C}" type="parTrans" cxnId="{D20145AE-347A-42C7-B128-E43F210900F8}">
      <dgm:prSet/>
      <dgm:spPr/>
      <dgm:t>
        <a:bodyPr/>
        <a:lstStyle/>
        <a:p>
          <a:endParaRPr lang="pl-PL"/>
        </a:p>
      </dgm:t>
    </dgm:pt>
    <dgm:pt modelId="{183480D5-AB76-4AA4-BC37-3AE4AC2BF63C}" type="sibTrans" cxnId="{D20145AE-347A-42C7-B128-E43F210900F8}">
      <dgm:prSet/>
      <dgm:spPr/>
      <dgm:t>
        <a:bodyPr/>
        <a:lstStyle/>
        <a:p>
          <a:endParaRPr lang="pl-PL"/>
        </a:p>
      </dgm:t>
    </dgm:pt>
    <dgm:pt modelId="{DA555867-0BB6-41A7-905A-FE9B2D98EF98}">
      <dgm:prSet phldrT="[Tekst]" custT="1"/>
      <dgm:spPr/>
      <dgm:t>
        <a:bodyPr/>
        <a:lstStyle/>
        <a:p>
          <a:r>
            <a:rPr lang="pl-PL" sz="1200">
              <a:solidFill>
                <a:schemeClr val="bg1"/>
              </a:solidFill>
            </a:rPr>
            <a:t>Zarejestruj się w systemie EU LOGIN: </a:t>
          </a:r>
          <a:r>
            <a:rPr lang="pl-PL" sz="1200">
              <a:solidFill>
                <a:schemeClr val="bg1"/>
              </a:solidFill>
              <a:hlinkClick xmlns:r="http://schemas.openxmlformats.org/officeDocument/2006/relationships" r:id="rId2">
                <a:extLst>
                  <a:ext uri="{A12FA001-AC4F-418D-AE19-62706E023703}">
                    <ahyp:hlinkClr xmlns:ahyp="http://schemas.microsoft.com/office/drawing/2018/hyperlinkcolor" val="tx"/>
                  </a:ext>
                </a:extLst>
              </a:hlinkClick>
            </a:rPr>
            <a:t>https://webgate.ec.europa.eu/cas/eim/external/register.cgi</a:t>
          </a:r>
          <a:r>
            <a:rPr lang="pl-PL" sz="1200">
              <a:solidFill>
                <a:schemeClr val="bg1"/>
              </a:solidFill>
            </a:rPr>
            <a:t> </a:t>
          </a:r>
        </a:p>
      </dgm:t>
    </dgm:pt>
    <dgm:pt modelId="{35AF197C-689F-4372-9BED-F89707A26CAA}" type="parTrans" cxnId="{D6F0127E-AE7F-444E-9EB3-20C2136A132D}">
      <dgm:prSet/>
      <dgm:spPr/>
      <dgm:t>
        <a:bodyPr/>
        <a:lstStyle/>
        <a:p>
          <a:endParaRPr lang="pl-PL"/>
        </a:p>
      </dgm:t>
    </dgm:pt>
    <dgm:pt modelId="{02755639-D5FB-4DCB-BEB0-3F6864C1919B}" type="sibTrans" cxnId="{D6F0127E-AE7F-444E-9EB3-20C2136A132D}">
      <dgm:prSet/>
      <dgm:spPr/>
      <dgm:t>
        <a:bodyPr/>
        <a:lstStyle/>
        <a:p>
          <a:endParaRPr lang="pl-PL"/>
        </a:p>
      </dgm:t>
    </dgm:pt>
    <dgm:pt modelId="{40D66114-2D2E-4F62-A956-25C9CBE9E038}">
      <dgm:prSet custT="1"/>
      <dgm:spPr/>
      <dgm:t>
        <a:bodyPr/>
        <a:lstStyle/>
        <a:p>
          <a:r>
            <a:rPr lang="pl-PL" sz="1200">
              <a:solidFill>
                <a:schemeClr val="bg1"/>
              </a:solidFill>
            </a:rPr>
            <a:t>Pozyskaj numer OID dla instytucji rejestrując się na platformie ORS: </a:t>
          </a:r>
          <a:r>
            <a:rPr lang="pl-PL" sz="1200">
              <a:solidFill>
                <a:schemeClr val="bg1"/>
              </a:solidFill>
              <a:hlinkClick xmlns:r="http://schemas.openxmlformats.org/officeDocument/2006/relationships" r:id="rId3">
                <a:extLst>
                  <a:ext uri="{A12FA001-AC4F-418D-AE19-62706E023703}">
                    <ahyp:hlinkClr xmlns:ahyp="http://schemas.microsoft.com/office/drawing/2018/hyperlinkcolor" val="tx"/>
                  </a:ext>
                </a:extLst>
              </a:hlinkClick>
            </a:rPr>
            <a:t>https://webgate.ec.europa.eu/erasmus-esc/index/organisations/register-my-organisation</a:t>
          </a:r>
          <a:r>
            <a:rPr lang="pl-PL" sz="1200">
              <a:solidFill>
                <a:schemeClr val="bg1"/>
              </a:solidFill>
            </a:rPr>
            <a:t> </a:t>
          </a:r>
        </a:p>
      </dgm:t>
    </dgm:pt>
    <dgm:pt modelId="{D4B33894-D30E-44F9-90CA-7C9459B7FDE2}" type="parTrans" cxnId="{9461F61B-8ABF-4C33-9635-B50FB9A7F62E}">
      <dgm:prSet/>
      <dgm:spPr/>
      <dgm:t>
        <a:bodyPr/>
        <a:lstStyle/>
        <a:p>
          <a:endParaRPr lang="pl-PL"/>
        </a:p>
      </dgm:t>
    </dgm:pt>
    <dgm:pt modelId="{59DCB1C6-154B-4982-A937-B4B79AA597F4}" type="sibTrans" cxnId="{9461F61B-8ABF-4C33-9635-B50FB9A7F62E}">
      <dgm:prSet/>
      <dgm:spPr/>
      <dgm:t>
        <a:bodyPr/>
        <a:lstStyle/>
        <a:p>
          <a:endParaRPr lang="pl-PL"/>
        </a:p>
      </dgm:t>
    </dgm:pt>
    <dgm:pt modelId="{4C7BB77C-4FC9-40F8-A33C-EEC3E02B1ABF}">
      <dgm:prSet custT="1"/>
      <dgm:spPr/>
      <dgm:t>
        <a:bodyPr/>
        <a:lstStyle/>
        <a:p>
          <a:r>
            <a:rPr lang="pl-PL" sz="1200">
              <a:solidFill>
                <a:schemeClr val="bg1"/>
              </a:solidFill>
            </a:rPr>
            <a:t> Wypełnij i złóż wniosek: </a:t>
          </a:r>
          <a:r>
            <a:rPr lang="pl-PL" sz="1200">
              <a:solidFill>
                <a:schemeClr val="bg1"/>
              </a:solidFill>
              <a:hlinkClick xmlns:r="http://schemas.openxmlformats.org/officeDocument/2006/relationships" r:id="rId4">
                <a:extLst>
                  <a:ext uri="{A12FA001-AC4F-418D-AE19-62706E023703}">
                    <ahyp:hlinkClr xmlns:ahyp="http://schemas.microsoft.com/office/drawing/2018/hyperlinkcolor" val="tx"/>
                  </a:ext>
                </a:extLst>
              </a:hlinkClick>
            </a:rPr>
            <a:t>https://webgate.ec.europa.eu/app-forms/af-ui-opportunities/#/erasmus-plus</a:t>
          </a:r>
          <a:r>
            <a:rPr lang="pl-PL" sz="1200">
              <a:solidFill>
                <a:schemeClr val="bg1"/>
              </a:solidFill>
            </a:rPr>
            <a:t> </a:t>
          </a:r>
        </a:p>
      </dgm:t>
    </dgm:pt>
    <dgm:pt modelId="{4FBACB1F-929A-4538-B40D-A0EE96B36B54}" type="parTrans" cxnId="{D1418897-D7DD-41AC-A5B5-46B6A0BA557A}">
      <dgm:prSet/>
      <dgm:spPr/>
      <dgm:t>
        <a:bodyPr/>
        <a:lstStyle/>
        <a:p>
          <a:endParaRPr lang="pl-PL"/>
        </a:p>
      </dgm:t>
    </dgm:pt>
    <dgm:pt modelId="{CF622EE2-67FD-4E90-98EE-A98E6115F79A}" type="sibTrans" cxnId="{D1418897-D7DD-41AC-A5B5-46B6A0BA557A}">
      <dgm:prSet/>
      <dgm:spPr/>
      <dgm:t>
        <a:bodyPr/>
        <a:lstStyle/>
        <a:p>
          <a:endParaRPr lang="pl-PL"/>
        </a:p>
      </dgm:t>
    </dgm:pt>
    <dgm:pt modelId="{55BB6CB5-3AD1-45A2-A8A1-0692775F4EF8}" type="pres">
      <dgm:prSet presAssocID="{8F371007-3830-4A36-B60A-4DCB7F7AAD1A}" presName="linearFlow" presStyleCnt="0">
        <dgm:presLayoutVars>
          <dgm:resizeHandles val="exact"/>
        </dgm:presLayoutVars>
      </dgm:prSet>
      <dgm:spPr/>
    </dgm:pt>
    <dgm:pt modelId="{23EB23A1-BB1D-4FAE-9B37-A23070FA16B8}" type="pres">
      <dgm:prSet presAssocID="{9842FB9F-F0F5-41CC-BD58-9C7BA2C410BD}" presName="node" presStyleLbl="node1" presStyleIdx="0" presStyleCnt="5" custScaleX="283228" custScaleY="74302" custLinFactNeighborX="0" custLinFactNeighborY="-1116">
        <dgm:presLayoutVars>
          <dgm:bulletEnabled val="1"/>
        </dgm:presLayoutVars>
      </dgm:prSet>
      <dgm:spPr/>
    </dgm:pt>
    <dgm:pt modelId="{866E93F6-43C8-4758-8026-87A73027DB4E}" type="pres">
      <dgm:prSet presAssocID="{D8B65CEE-29F4-44C6-A547-275D5CB69CDD}" presName="sibTrans" presStyleLbl="sibTrans2D1" presStyleIdx="0" presStyleCnt="4"/>
      <dgm:spPr/>
    </dgm:pt>
    <dgm:pt modelId="{832FA2BC-70E8-4890-BCFE-B95299A57739}" type="pres">
      <dgm:prSet presAssocID="{D8B65CEE-29F4-44C6-A547-275D5CB69CDD}" presName="connectorText" presStyleLbl="sibTrans2D1" presStyleIdx="0" presStyleCnt="4"/>
      <dgm:spPr/>
    </dgm:pt>
    <dgm:pt modelId="{E744629E-9F56-45ED-BCA5-E8F7E1DEFD6B}" type="pres">
      <dgm:prSet presAssocID="{9BC3F6B0-A110-4E6F-9A12-04A2B1B8A24F}" presName="node" presStyleLbl="node1" presStyleIdx="1" presStyleCnt="5" custScaleX="283228" custScaleY="74302" custLinFactNeighborY="-16575">
        <dgm:presLayoutVars>
          <dgm:bulletEnabled val="1"/>
        </dgm:presLayoutVars>
      </dgm:prSet>
      <dgm:spPr/>
    </dgm:pt>
    <dgm:pt modelId="{A0157CD4-C869-45A3-BA17-98F0B293CB58}" type="pres">
      <dgm:prSet presAssocID="{183480D5-AB76-4AA4-BC37-3AE4AC2BF63C}" presName="sibTrans" presStyleLbl="sibTrans2D1" presStyleIdx="1" presStyleCnt="4"/>
      <dgm:spPr/>
    </dgm:pt>
    <dgm:pt modelId="{D3CE884F-A3EE-4134-A14E-A4B0CE8A9324}" type="pres">
      <dgm:prSet presAssocID="{183480D5-AB76-4AA4-BC37-3AE4AC2BF63C}" presName="connectorText" presStyleLbl="sibTrans2D1" presStyleIdx="1" presStyleCnt="4"/>
      <dgm:spPr/>
    </dgm:pt>
    <dgm:pt modelId="{632121FC-5F72-4672-A1AC-06B4D418BF29}" type="pres">
      <dgm:prSet presAssocID="{DA555867-0BB6-41A7-905A-FE9B2D98EF98}" presName="node" presStyleLbl="node1" presStyleIdx="2" presStyleCnt="5" custScaleX="283228" custScaleY="74302" custLinFactNeighborY="-16575">
        <dgm:presLayoutVars>
          <dgm:bulletEnabled val="1"/>
        </dgm:presLayoutVars>
      </dgm:prSet>
      <dgm:spPr/>
    </dgm:pt>
    <dgm:pt modelId="{FED10327-49DC-44D0-AF48-F46CBED1ECEB}" type="pres">
      <dgm:prSet presAssocID="{02755639-D5FB-4DCB-BEB0-3F6864C1919B}" presName="sibTrans" presStyleLbl="sibTrans2D1" presStyleIdx="2" presStyleCnt="4"/>
      <dgm:spPr/>
    </dgm:pt>
    <dgm:pt modelId="{2A5D3497-E4A8-4B76-A1B3-0A9BBBEA0909}" type="pres">
      <dgm:prSet presAssocID="{02755639-D5FB-4DCB-BEB0-3F6864C1919B}" presName="connectorText" presStyleLbl="sibTrans2D1" presStyleIdx="2" presStyleCnt="4"/>
      <dgm:spPr/>
    </dgm:pt>
    <dgm:pt modelId="{D4C6B6A6-814F-4654-A7F1-B8162FD6FF30}" type="pres">
      <dgm:prSet presAssocID="{40D66114-2D2E-4F62-A956-25C9CBE9E038}" presName="node" presStyleLbl="node1" presStyleIdx="3" presStyleCnt="5" custScaleX="283228" custScaleY="74302" custLinFactNeighborY="-16575">
        <dgm:presLayoutVars>
          <dgm:bulletEnabled val="1"/>
        </dgm:presLayoutVars>
      </dgm:prSet>
      <dgm:spPr/>
    </dgm:pt>
    <dgm:pt modelId="{F25B6E4F-DACF-47ED-89EB-4433EC4A2855}" type="pres">
      <dgm:prSet presAssocID="{59DCB1C6-154B-4982-A937-B4B79AA597F4}" presName="sibTrans" presStyleLbl="sibTrans2D1" presStyleIdx="3" presStyleCnt="4"/>
      <dgm:spPr/>
    </dgm:pt>
    <dgm:pt modelId="{014D683E-70FF-4003-8D62-15EA9ABF9405}" type="pres">
      <dgm:prSet presAssocID="{59DCB1C6-154B-4982-A937-B4B79AA597F4}" presName="connectorText" presStyleLbl="sibTrans2D1" presStyleIdx="3" presStyleCnt="4"/>
      <dgm:spPr/>
    </dgm:pt>
    <dgm:pt modelId="{79A46F7B-8FC4-4D36-B7A7-E27392735487}" type="pres">
      <dgm:prSet presAssocID="{4C7BB77C-4FC9-40F8-A33C-EEC3E02B1ABF}" presName="node" presStyleLbl="node1" presStyleIdx="4" presStyleCnt="5" custScaleX="283228" custScaleY="74302" custLinFactNeighborX="0" custLinFactNeighborY="-13204">
        <dgm:presLayoutVars>
          <dgm:bulletEnabled val="1"/>
        </dgm:presLayoutVars>
      </dgm:prSet>
      <dgm:spPr/>
    </dgm:pt>
  </dgm:ptLst>
  <dgm:cxnLst>
    <dgm:cxn modelId="{F3B7380E-7098-43EB-A9D9-FD86996508A4}" type="presOf" srcId="{59DCB1C6-154B-4982-A937-B4B79AA597F4}" destId="{F25B6E4F-DACF-47ED-89EB-4433EC4A2855}" srcOrd="0" destOrd="0" presId="urn:microsoft.com/office/officeart/2005/8/layout/process2"/>
    <dgm:cxn modelId="{C467CB0E-EF0B-413F-9973-43032A16C8D4}" type="presOf" srcId="{02755639-D5FB-4DCB-BEB0-3F6864C1919B}" destId="{FED10327-49DC-44D0-AF48-F46CBED1ECEB}" srcOrd="0" destOrd="0" presId="urn:microsoft.com/office/officeart/2005/8/layout/process2"/>
    <dgm:cxn modelId="{9461F61B-8ABF-4C33-9635-B50FB9A7F62E}" srcId="{8F371007-3830-4A36-B60A-4DCB7F7AAD1A}" destId="{40D66114-2D2E-4F62-A956-25C9CBE9E038}" srcOrd="3" destOrd="0" parTransId="{D4B33894-D30E-44F9-90CA-7C9459B7FDE2}" sibTransId="{59DCB1C6-154B-4982-A937-B4B79AA597F4}"/>
    <dgm:cxn modelId="{D689CD1C-1E63-4147-B7D6-D877CB7CE3CA}" type="presOf" srcId="{DA555867-0BB6-41A7-905A-FE9B2D98EF98}" destId="{632121FC-5F72-4672-A1AC-06B4D418BF29}" srcOrd="0" destOrd="0" presId="urn:microsoft.com/office/officeart/2005/8/layout/process2"/>
    <dgm:cxn modelId="{A1600A3F-08F0-4248-BC67-31739D32C162}" type="presOf" srcId="{40D66114-2D2E-4F62-A956-25C9CBE9E038}" destId="{D4C6B6A6-814F-4654-A7F1-B8162FD6FF30}" srcOrd="0" destOrd="0" presId="urn:microsoft.com/office/officeart/2005/8/layout/process2"/>
    <dgm:cxn modelId="{1238C26D-EAD4-46AB-BF8F-7B9EBCCF5241}" srcId="{8F371007-3830-4A36-B60A-4DCB7F7AAD1A}" destId="{9842FB9F-F0F5-41CC-BD58-9C7BA2C410BD}" srcOrd="0" destOrd="0" parTransId="{067E55D5-140C-4DB7-A5B6-11EFC1DA11AD}" sibTransId="{D8B65CEE-29F4-44C6-A547-275D5CB69CDD}"/>
    <dgm:cxn modelId="{DED24551-0034-47C7-8BE3-798220AD2238}" type="presOf" srcId="{D8B65CEE-29F4-44C6-A547-275D5CB69CDD}" destId="{866E93F6-43C8-4758-8026-87A73027DB4E}" srcOrd="0" destOrd="0" presId="urn:microsoft.com/office/officeart/2005/8/layout/process2"/>
    <dgm:cxn modelId="{D6F0127E-AE7F-444E-9EB3-20C2136A132D}" srcId="{8F371007-3830-4A36-B60A-4DCB7F7AAD1A}" destId="{DA555867-0BB6-41A7-905A-FE9B2D98EF98}" srcOrd="2" destOrd="0" parTransId="{35AF197C-689F-4372-9BED-F89707A26CAA}" sibTransId="{02755639-D5FB-4DCB-BEB0-3F6864C1919B}"/>
    <dgm:cxn modelId="{8B2A688F-C0B5-4967-AA02-3C83F754D0EB}" type="presOf" srcId="{4C7BB77C-4FC9-40F8-A33C-EEC3E02B1ABF}" destId="{79A46F7B-8FC4-4D36-B7A7-E27392735487}" srcOrd="0" destOrd="0" presId="urn:microsoft.com/office/officeart/2005/8/layout/process2"/>
    <dgm:cxn modelId="{D1418897-D7DD-41AC-A5B5-46B6A0BA557A}" srcId="{8F371007-3830-4A36-B60A-4DCB7F7AAD1A}" destId="{4C7BB77C-4FC9-40F8-A33C-EEC3E02B1ABF}" srcOrd="4" destOrd="0" parTransId="{4FBACB1F-929A-4538-B40D-A0EE96B36B54}" sibTransId="{CF622EE2-67FD-4E90-98EE-A98E6115F79A}"/>
    <dgm:cxn modelId="{711D59A9-F126-405D-B333-4ED71D1736EA}" type="presOf" srcId="{59DCB1C6-154B-4982-A937-B4B79AA597F4}" destId="{014D683E-70FF-4003-8D62-15EA9ABF9405}" srcOrd="1" destOrd="0" presId="urn:microsoft.com/office/officeart/2005/8/layout/process2"/>
    <dgm:cxn modelId="{D20145AE-347A-42C7-B128-E43F210900F8}" srcId="{8F371007-3830-4A36-B60A-4DCB7F7AAD1A}" destId="{9BC3F6B0-A110-4E6F-9A12-04A2B1B8A24F}" srcOrd="1" destOrd="0" parTransId="{0BAE563A-EC0A-4C43-BF99-340D0CC91F5C}" sibTransId="{183480D5-AB76-4AA4-BC37-3AE4AC2BF63C}"/>
    <dgm:cxn modelId="{FF81F6BD-5257-475B-81D7-601878ED7A53}" type="presOf" srcId="{9842FB9F-F0F5-41CC-BD58-9C7BA2C410BD}" destId="{23EB23A1-BB1D-4FAE-9B37-A23070FA16B8}" srcOrd="0" destOrd="0" presId="urn:microsoft.com/office/officeart/2005/8/layout/process2"/>
    <dgm:cxn modelId="{89C97FC9-44F4-48C3-9C02-105971901492}" type="presOf" srcId="{183480D5-AB76-4AA4-BC37-3AE4AC2BF63C}" destId="{A0157CD4-C869-45A3-BA17-98F0B293CB58}" srcOrd="0" destOrd="0" presId="urn:microsoft.com/office/officeart/2005/8/layout/process2"/>
    <dgm:cxn modelId="{57A288CF-1DC9-4E0D-AEE6-D3329EF8380D}" type="presOf" srcId="{9BC3F6B0-A110-4E6F-9A12-04A2B1B8A24F}" destId="{E744629E-9F56-45ED-BCA5-E8F7E1DEFD6B}" srcOrd="0" destOrd="0" presId="urn:microsoft.com/office/officeart/2005/8/layout/process2"/>
    <dgm:cxn modelId="{A66069D2-8E45-4A5C-9040-E953FC2147B2}" type="presOf" srcId="{183480D5-AB76-4AA4-BC37-3AE4AC2BF63C}" destId="{D3CE884F-A3EE-4134-A14E-A4B0CE8A9324}" srcOrd="1" destOrd="0" presId="urn:microsoft.com/office/officeart/2005/8/layout/process2"/>
    <dgm:cxn modelId="{32A4E1DC-2243-4D0D-A59D-8338FE83BE7A}" type="presOf" srcId="{D8B65CEE-29F4-44C6-A547-275D5CB69CDD}" destId="{832FA2BC-70E8-4890-BCFE-B95299A57739}" srcOrd="1" destOrd="0" presId="urn:microsoft.com/office/officeart/2005/8/layout/process2"/>
    <dgm:cxn modelId="{F79FBAE0-85CE-4794-AEC2-9C4F131AF288}" type="presOf" srcId="{8F371007-3830-4A36-B60A-4DCB7F7AAD1A}" destId="{55BB6CB5-3AD1-45A2-A8A1-0692775F4EF8}" srcOrd="0" destOrd="0" presId="urn:microsoft.com/office/officeart/2005/8/layout/process2"/>
    <dgm:cxn modelId="{D38200E6-DF76-4AAA-BCC8-02353D779926}" type="presOf" srcId="{02755639-D5FB-4DCB-BEB0-3F6864C1919B}" destId="{2A5D3497-E4A8-4B76-A1B3-0A9BBBEA0909}" srcOrd="1" destOrd="0" presId="urn:microsoft.com/office/officeart/2005/8/layout/process2"/>
    <dgm:cxn modelId="{9F385780-DEA2-4756-8485-F44697F25F8D}" type="presParOf" srcId="{55BB6CB5-3AD1-45A2-A8A1-0692775F4EF8}" destId="{23EB23A1-BB1D-4FAE-9B37-A23070FA16B8}" srcOrd="0" destOrd="0" presId="urn:microsoft.com/office/officeart/2005/8/layout/process2"/>
    <dgm:cxn modelId="{B1D2F151-99F7-4C49-84E3-5023537BB5EC}" type="presParOf" srcId="{55BB6CB5-3AD1-45A2-A8A1-0692775F4EF8}" destId="{866E93F6-43C8-4758-8026-87A73027DB4E}" srcOrd="1" destOrd="0" presId="urn:microsoft.com/office/officeart/2005/8/layout/process2"/>
    <dgm:cxn modelId="{5DACDAF9-321B-4F27-BF94-4746130F8671}" type="presParOf" srcId="{866E93F6-43C8-4758-8026-87A73027DB4E}" destId="{832FA2BC-70E8-4890-BCFE-B95299A57739}" srcOrd="0" destOrd="0" presId="urn:microsoft.com/office/officeart/2005/8/layout/process2"/>
    <dgm:cxn modelId="{254BD872-14F4-4CEE-9393-B0DD8464A51F}" type="presParOf" srcId="{55BB6CB5-3AD1-45A2-A8A1-0692775F4EF8}" destId="{E744629E-9F56-45ED-BCA5-E8F7E1DEFD6B}" srcOrd="2" destOrd="0" presId="urn:microsoft.com/office/officeart/2005/8/layout/process2"/>
    <dgm:cxn modelId="{178C2839-352C-42FD-969D-0E27C944A6FF}" type="presParOf" srcId="{55BB6CB5-3AD1-45A2-A8A1-0692775F4EF8}" destId="{A0157CD4-C869-45A3-BA17-98F0B293CB58}" srcOrd="3" destOrd="0" presId="urn:microsoft.com/office/officeart/2005/8/layout/process2"/>
    <dgm:cxn modelId="{ACF7C110-0D46-40D6-89FB-ED2CF4D02E80}" type="presParOf" srcId="{A0157CD4-C869-45A3-BA17-98F0B293CB58}" destId="{D3CE884F-A3EE-4134-A14E-A4B0CE8A9324}" srcOrd="0" destOrd="0" presId="urn:microsoft.com/office/officeart/2005/8/layout/process2"/>
    <dgm:cxn modelId="{7F484887-EE14-48F4-B403-41EB48FA3CB1}" type="presParOf" srcId="{55BB6CB5-3AD1-45A2-A8A1-0692775F4EF8}" destId="{632121FC-5F72-4672-A1AC-06B4D418BF29}" srcOrd="4" destOrd="0" presId="urn:microsoft.com/office/officeart/2005/8/layout/process2"/>
    <dgm:cxn modelId="{CDFD576D-9C95-482D-92D4-1B912901EC14}" type="presParOf" srcId="{55BB6CB5-3AD1-45A2-A8A1-0692775F4EF8}" destId="{FED10327-49DC-44D0-AF48-F46CBED1ECEB}" srcOrd="5" destOrd="0" presId="urn:microsoft.com/office/officeart/2005/8/layout/process2"/>
    <dgm:cxn modelId="{1227839D-4597-408A-91B7-562EA7553707}" type="presParOf" srcId="{FED10327-49DC-44D0-AF48-F46CBED1ECEB}" destId="{2A5D3497-E4A8-4B76-A1B3-0A9BBBEA0909}" srcOrd="0" destOrd="0" presId="urn:microsoft.com/office/officeart/2005/8/layout/process2"/>
    <dgm:cxn modelId="{D2B07381-2071-4EBE-8BE3-0980BA45F7EB}" type="presParOf" srcId="{55BB6CB5-3AD1-45A2-A8A1-0692775F4EF8}" destId="{D4C6B6A6-814F-4654-A7F1-B8162FD6FF30}" srcOrd="6" destOrd="0" presId="urn:microsoft.com/office/officeart/2005/8/layout/process2"/>
    <dgm:cxn modelId="{1C358B6C-1E21-44A4-88DC-F67B2B281EE6}" type="presParOf" srcId="{55BB6CB5-3AD1-45A2-A8A1-0692775F4EF8}" destId="{F25B6E4F-DACF-47ED-89EB-4433EC4A2855}" srcOrd="7" destOrd="0" presId="urn:microsoft.com/office/officeart/2005/8/layout/process2"/>
    <dgm:cxn modelId="{26D29ED5-296B-49DF-A06F-A45204B66C95}" type="presParOf" srcId="{F25B6E4F-DACF-47ED-89EB-4433EC4A2855}" destId="{014D683E-70FF-4003-8D62-15EA9ABF9405}" srcOrd="0" destOrd="0" presId="urn:microsoft.com/office/officeart/2005/8/layout/process2"/>
    <dgm:cxn modelId="{5F1BC47E-E0C7-409C-9D94-A0779A1E0DBD}" type="presParOf" srcId="{55BB6CB5-3AD1-45A2-A8A1-0692775F4EF8}" destId="{79A46F7B-8FC4-4D36-B7A7-E27392735487}" srcOrd="8"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AC2307-BD05-479A-A385-8C8D910D107C}">
      <dsp:nvSpPr>
        <dsp:cNvPr id="0" name=""/>
        <dsp:cNvSpPr/>
      </dsp:nvSpPr>
      <dsp:spPr>
        <a:xfrm>
          <a:off x="2699" y="1091"/>
          <a:ext cx="2631654" cy="482361"/>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pl-PL" sz="2200" b="1" kern="1200" dirty="0">
              <a:latin typeface="Roboto Light" panose="02000000000000000000" pitchFamily="2" charset="0"/>
              <a:ea typeface="Roboto Light" panose="02000000000000000000" pitchFamily="2" charset="0"/>
            </a:rPr>
            <a:t>Akcja 1</a:t>
          </a:r>
        </a:p>
      </dsp:txBody>
      <dsp:txXfrm>
        <a:off x="2699" y="1091"/>
        <a:ext cx="2631654" cy="482361"/>
      </dsp:txXfrm>
    </dsp:sp>
    <dsp:sp modelId="{31EA4537-CC23-4322-8DBB-13DEC86BDD5D}">
      <dsp:nvSpPr>
        <dsp:cNvPr id="0" name=""/>
        <dsp:cNvSpPr/>
      </dsp:nvSpPr>
      <dsp:spPr>
        <a:xfrm>
          <a:off x="699" y="484543"/>
          <a:ext cx="2631654" cy="2292932"/>
        </a:xfrm>
        <a:prstGeom prst="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71450" lvl="1" indent="-171450" algn="l" defTabSz="711200">
            <a:lnSpc>
              <a:spcPct val="90000"/>
            </a:lnSpc>
            <a:spcBef>
              <a:spcPct val="0"/>
            </a:spcBef>
            <a:spcAft>
              <a:spcPct val="15000"/>
            </a:spcAft>
            <a:buChar char="•"/>
          </a:pPr>
          <a:r>
            <a:rPr lang="pl-PL" sz="1400" kern="1200" dirty="0">
              <a:solidFill>
                <a:prstClr val="black">
                  <a:hueOff val="0"/>
                  <a:satOff val="0"/>
                  <a:lumOff val="0"/>
                  <a:alphaOff val="0"/>
                </a:prstClr>
              </a:solidFill>
              <a:latin typeface="Roboto Light" panose="02000000000000000000" pitchFamily="2" charset="0"/>
              <a:ea typeface="Roboto Light" panose="02000000000000000000" pitchFamily="2" charset="0"/>
              <a:cs typeface="+mn-cs"/>
            </a:rPr>
            <a:t>Mobilności zagraniczne,</a:t>
          </a:r>
        </a:p>
        <a:p>
          <a:pPr marL="171450" lvl="1" indent="-171450" algn="l" defTabSz="711200">
            <a:lnSpc>
              <a:spcPct val="90000"/>
            </a:lnSpc>
            <a:spcBef>
              <a:spcPct val="0"/>
            </a:spcBef>
            <a:spcAft>
              <a:spcPct val="15000"/>
            </a:spcAft>
            <a:buChar char="•"/>
          </a:pPr>
          <a:r>
            <a:rPr lang="pl-PL" sz="1400" kern="1200" dirty="0">
              <a:solidFill>
                <a:prstClr val="black">
                  <a:hueOff val="0"/>
                  <a:satOff val="0"/>
                  <a:lumOff val="0"/>
                  <a:alphaOff val="0"/>
                </a:prstClr>
              </a:solidFill>
              <a:latin typeface="Roboto Light" panose="02000000000000000000" pitchFamily="2" charset="0"/>
              <a:ea typeface="Roboto Light" panose="02000000000000000000" pitchFamily="2" charset="0"/>
              <a:cs typeface="+mn-cs"/>
            </a:rPr>
            <a:t>Odbiorcami działań są uczestnicy mobilności</a:t>
          </a:r>
        </a:p>
      </dsp:txBody>
      <dsp:txXfrm>
        <a:off x="699" y="484543"/>
        <a:ext cx="2631654" cy="2292932"/>
      </dsp:txXfrm>
    </dsp:sp>
    <dsp:sp modelId="{77F1CB36-3886-445D-956B-75BBBEE43E47}">
      <dsp:nvSpPr>
        <dsp:cNvPr id="0" name=""/>
        <dsp:cNvSpPr/>
      </dsp:nvSpPr>
      <dsp:spPr>
        <a:xfrm>
          <a:off x="3002784" y="1081"/>
          <a:ext cx="2631654" cy="482361"/>
        </a:xfrm>
        <a:prstGeom prst="rect">
          <a:avLst/>
        </a:prstGeom>
        <a:solidFill>
          <a:schemeClr val="accent4">
            <a:hueOff val="-2232385"/>
            <a:satOff val="13449"/>
            <a:lumOff val="1078"/>
            <a:alphaOff val="0"/>
          </a:schemeClr>
        </a:solidFill>
        <a:ln w="25400" cap="flat" cmpd="sng" algn="ctr">
          <a:solidFill>
            <a:schemeClr val="accent4">
              <a:hueOff val="-2232385"/>
              <a:satOff val="13449"/>
              <a:lumOff val="1078"/>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pl-PL" sz="2200" b="1" kern="1200" dirty="0">
              <a:latin typeface="Roboto Light" panose="02000000000000000000" pitchFamily="2" charset="0"/>
              <a:ea typeface="Roboto Light" panose="02000000000000000000" pitchFamily="2" charset="0"/>
            </a:rPr>
            <a:t>Akcja 2</a:t>
          </a:r>
        </a:p>
      </dsp:txBody>
      <dsp:txXfrm>
        <a:off x="3002784" y="1081"/>
        <a:ext cx="2631654" cy="482361"/>
      </dsp:txXfrm>
    </dsp:sp>
    <dsp:sp modelId="{714FC33A-26BC-4A16-B1E3-9D822410A8CF}">
      <dsp:nvSpPr>
        <dsp:cNvPr id="0" name=""/>
        <dsp:cNvSpPr/>
      </dsp:nvSpPr>
      <dsp:spPr>
        <a:xfrm>
          <a:off x="3002784" y="483452"/>
          <a:ext cx="2631654" cy="2292932"/>
        </a:xfrm>
        <a:prstGeom prst="rect">
          <a:avLst/>
        </a:prstGeom>
        <a:solidFill>
          <a:schemeClr val="accent4">
            <a:tint val="40000"/>
            <a:alpha val="90000"/>
            <a:hueOff val="-1972855"/>
            <a:satOff val="11079"/>
            <a:lumOff val="704"/>
            <a:alphaOff val="0"/>
          </a:schemeClr>
        </a:solidFill>
        <a:ln w="25400" cap="flat" cmpd="sng" algn="ctr">
          <a:solidFill>
            <a:schemeClr val="accent4">
              <a:tint val="40000"/>
              <a:alpha val="90000"/>
              <a:hueOff val="-1972855"/>
              <a:satOff val="11079"/>
              <a:lumOff val="70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pl-PL" sz="1400" kern="1200" dirty="0">
              <a:latin typeface="Roboto Light" panose="02000000000000000000" pitchFamily="2" charset="0"/>
              <a:ea typeface="Roboto Light" panose="02000000000000000000" pitchFamily="2" charset="0"/>
            </a:rPr>
            <a:t>Partnerstwa na rzecz współpracy,</a:t>
          </a:r>
        </a:p>
        <a:p>
          <a:pPr marL="114300" lvl="1" indent="-114300" algn="l" defTabSz="622300">
            <a:lnSpc>
              <a:spcPct val="90000"/>
            </a:lnSpc>
            <a:spcBef>
              <a:spcPct val="0"/>
            </a:spcBef>
            <a:spcAft>
              <a:spcPct val="15000"/>
            </a:spcAft>
            <a:buChar char="•"/>
          </a:pPr>
          <a:r>
            <a:rPr lang="pl-PL" sz="1400" kern="1200" dirty="0">
              <a:latin typeface="Roboto Light" panose="02000000000000000000" pitchFamily="2" charset="0"/>
              <a:ea typeface="Roboto Light" panose="02000000000000000000" pitchFamily="2" charset="0"/>
            </a:rPr>
            <a:t>Partnerstwa na rzecz innowacji,</a:t>
          </a:r>
        </a:p>
        <a:p>
          <a:pPr marL="114300" lvl="1" indent="-114300" algn="l" defTabSz="622300">
            <a:lnSpc>
              <a:spcPct val="90000"/>
            </a:lnSpc>
            <a:spcBef>
              <a:spcPct val="0"/>
            </a:spcBef>
            <a:spcAft>
              <a:spcPct val="15000"/>
            </a:spcAft>
            <a:buChar char="•"/>
          </a:pPr>
          <a:r>
            <a:rPr lang="pl-PL" sz="1400" kern="1200" dirty="0">
              <a:latin typeface="Roboto Light" panose="02000000000000000000" pitchFamily="2" charset="0"/>
              <a:ea typeface="Roboto Light" panose="02000000000000000000" pitchFamily="2" charset="0"/>
            </a:rPr>
            <a:t>Partnerstwa na rzecz doskonałości</a:t>
          </a:r>
        </a:p>
        <a:p>
          <a:pPr marL="114300" lvl="1" indent="-114300" algn="l" defTabSz="622300">
            <a:lnSpc>
              <a:spcPct val="90000"/>
            </a:lnSpc>
            <a:spcBef>
              <a:spcPct val="0"/>
            </a:spcBef>
            <a:spcAft>
              <a:spcPct val="15000"/>
            </a:spcAft>
            <a:buChar char="•"/>
          </a:pPr>
          <a:r>
            <a:rPr lang="pl-PL" sz="1400" kern="1200" dirty="0">
              <a:latin typeface="Roboto Light" panose="02000000000000000000" pitchFamily="2" charset="0"/>
              <a:ea typeface="Roboto Light" panose="02000000000000000000" pitchFamily="2" charset="0"/>
            </a:rPr>
            <a:t>Budowanie potencjału</a:t>
          </a:r>
        </a:p>
        <a:p>
          <a:pPr marL="114300" lvl="1" indent="-114300" algn="l" defTabSz="622300">
            <a:lnSpc>
              <a:spcPct val="90000"/>
            </a:lnSpc>
            <a:spcBef>
              <a:spcPct val="0"/>
            </a:spcBef>
            <a:spcAft>
              <a:spcPct val="15000"/>
            </a:spcAft>
            <a:buFont typeface="Arial" panose="020B0604020202020204" pitchFamily="34" charset="0"/>
            <a:buChar char="•"/>
          </a:pPr>
          <a:r>
            <a:rPr lang="pl-PL" sz="1400" kern="1200" dirty="0">
              <a:solidFill>
                <a:prstClr val="black">
                  <a:hueOff val="0"/>
                  <a:satOff val="0"/>
                  <a:lumOff val="0"/>
                  <a:alphaOff val="0"/>
                </a:prstClr>
              </a:solidFill>
              <a:latin typeface="Roboto Light" panose="02000000000000000000" pitchFamily="2" charset="0"/>
              <a:ea typeface="Roboto Light" panose="02000000000000000000" pitchFamily="2" charset="0"/>
              <a:cs typeface="+mn-cs"/>
            </a:rPr>
            <a:t>Niekomercyjne europejskie imprezy sportowe</a:t>
          </a:r>
        </a:p>
        <a:p>
          <a:pPr marL="114300" lvl="1" indent="-114300" algn="l" defTabSz="622300">
            <a:lnSpc>
              <a:spcPct val="90000"/>
            </a:lnSpc>
            <a:spcBef>
              <a:spcPct val="0"/>
            </a:spcBef>
            <a:spcAft>
              <a:spcPct val="15000"/>
            </a:spcAft>
            <a:buChar char="•"/>
          </a:pPr>
          <a:r>
            <a:rPr lang="pl-PL" sz="1400" kern="1200" dirty="0">
              <a:solidFill>
                <a:prstClr val="black">
                  <a:hueOff val="0"/>
                  <a:satOff val="0"/>
                  <a:lumOff val="0"/>
                  <a:alphaOff val="0"/>
                </a:prstClr>
              </a:solidFill>
              <a:latin typeface="Roboto Light" panose="02000000000000000000" pitchFamily="2" charset="0"/>
              <a:ea typeface="Roboto Light" panose="02000000000000000000" pitchFamily="2" charset="0"/>
              <a:cs typeface="+mn-cs"/>
            </a:rPr>
            <a:t>Akcje Jean </a:t>
          </a:r>
          <a:r>
            <a:rPr lang="pl-PL" sz="1400" kern="1200" dirty="0" err="1">
              <a:solidFill>
                <a:prstClr val="black">
                  <a:hueOff val="0"/>
                  <a:satOff val="0"/>
                  <a:lumOff val="0"/>
                  <a:alphaOff val="0"/>
                </a:prstClr>
              </a:solidFill>
              <a:latin typeface="Roboto Light" panose="02000000000000000000" pitchFamily="2" charset="0"/>
              <a:ea typeface="Roboto Light" panose="02000000000000000000" pitchFamily="2" charset="0"/>
              <a:cs typeface="+mn-cs"/>
            </a:rPr>
            <a:t>Monnet</a:t>
          </a:r>
          <a:endParaRPr lang="pl-PL" sz="1400" kern="1200" dirty="0">
            <a:solidFill>
              <a:prstClr val="black">
                <a:hueOff val="0"/>
                <a:satOff val="0"/>
                <a:lumOff val="0"/>
                <a:alphaOff val="0"/>
              </a:prstClr>
            </a:solidFill>
            <a:latin typeface="Roboto Light" panose="02000000000000000000" pitchFamily="2" charset="0"/>
            <a:ea typeface="Roboto Light" panose="02000000000000000000" pitchFamily="2" charset="0"/>
            <a:cs typeface="+mn-cs"/>
          </a:endParaRPr>
        </a:p>
      </dsp:txBody>
      <dsp:txXfrm>
        <a:off x="3002784" y="483452"/>
        <a:ext cx="2631654" cy="2292932"/>
      </dsp:txXfrm>
    </dsp:sp>
    <dsp:sp modelId="{25B4F09A-492D-4FF2-A4E5-689443F75DB7}">
      <dsp:nvSpPr>
        <dsp:cNvPr id="0" name=""/>
        <dsp:cNvSpPr/>
      </dsp:nvSpPr>
      <dsp:spPr>
        <a:xfrm>
          <a:off x="6002870" y="1091"/>
          <a:ext cx="2631654" cy="482361"/>
        </a:xfrm>
        <a:prstGeom prst="rect">
          <a:avLst/>
        </a:prstGeom>
        <a:solidFill>
          <a:schemeClr val="accent4">
            <a:hueOff val="-4464770"/>
            <a:satOff val="26899"/>
            <a:lumOff val="2156"/>
            <a:alphaOff val="0"/>
          </a:schemeClr>
        </a:solidFill>
        <a:ln w="25400" cap="flat" cmpd="sng" algn="ctr">
          <a:solidFill>
            <a:schemeClr val="accent4">
              <a:hueOff val="-4464770"/>
              <a:satOff val="26899"/>
              <a:lumOff val="2156"/>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pl-PL" sz="2200" b="1" kern="1200" dirty="0">
              <a:solidFill>
                <a:prstClr val="white"/>
              </a:solidFill>
              <a:latin typeface="Roboto Light" panose="02000000000000000000" pitchFamily="2" charset="0"/>
              <a:ea typeface="Roboto Light" panose="02000000000000000000" pitchFamily="2" charset="0"/>
              <a:cs typeface="+mn-cs"/>
            </a:rPr>
            <a:t>Akcja 3</a:t>
          </a:r>
        </a:p>
      </dsp:txBody>
      <dsp:txXfrm>
        <a:off x="6002870" y="1091"/>
        <a:ext cx="2631654" cy="482361"/>
      </dsp:txXfrm>
    </dsp:sp>
    <dsp:sp modelId="{4012BFCC-DF64-4D4C-A66C-E260DB2EAFDF}">
      <dsp:nvSpPr>
        <dsp:cNvPr id="0" name=""/>
        <dsp:cNvSpPr/>
      </dsp:nvSpPr>
      <dsp:spPr>
        <a:xfrm>
          <a:off x="6005569" y="484543"/>
          <a:ext cx="2631654" cy="2292932"/>
        </a:xfrm>
        <a:prstGeom prst="rect">
          <a:avLst/>
        </a:prstGeom>
        <a:solidFill>
          <a:schemeClr val="accent4">
            <a:tint val="40000"/>
            <a:alpha val="90000"/>
            <a:hueOff val="-3945710"/>
            <a:satOff val="22157"/>
            <a:lumOff val="1408"/>
            <a:alphaOff val="0"/>
          </a:schemeClr>
        </a:solidFill>
        <a:ln w="25400" cap="flat" cmpd="sng" algn="ctr">
          <a:solidFill>
            <a:schemeClr val="accent4">
              <a:tint val="40000"/>
              <a:alpha val="90000"/>
              <a:hueOff val="-3945710"/>
              <a:satOff val="22157"/>
              <a:lumOff val="14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71450" lvl="1" indent="-171450" algn="l" defTabSz="711200">
            <a:lnSpc>
              <a:spcPct val="90000"/>
            </a:lnSpc>
            <a:spcBef>
              <a:spcPct val="0"/>
            </a:spcBef>
            <a:spcAft>
              <a:spcPct val="15000"/>
            </a:spcAft>
            <a:buChar char="•"/>
          </a:pPr>
          <a:r>
            <a:rPr lang="pl-PL" sz="1400" kern="1200" dirty="0">
              <a:solidFill>
                <a:prstClr val="black">
                  <a:hueOff val="0"/>
                  <a:satOff val="0"/>
                  <a:lumOff val="0"/>
                  <a:alphaOff val="0"/>
                </a:prstClr>
              </a:solidFill>
              <a:latin typeface="Roboto Light" panose="02000000000000000000" pitchFamily="2" charset="0"/>
              <a:ea typeface="Roboto Light" panose="02000000000000000000" pitchFamily="2" charset="0"/>
              <a:cs typeface="+mn-cs"/>
            </a:rPr>
            <a:t>Europejska młodzież razem</a:t>
          </a:r>
        </a:p>
        <a:p>
          <a:pPr marL="171450" lvl="1" indent="-171450" algn="l" defTabSz="711200">
            <a:lnSpc>
              <a:spcPct val="90000"/>
            </a:lnSpc>
            <a:spcBef>
              <a:spcPct val="0"/>
            </a:spcBef>
            <a:spcAft>
              <a:spcPct val="15000"/>
            </a:spcAft>
            <a:buChar char="•"/>
          </a:pPr>
          <a:r>
            <a:rPr lang="pl-PL" sz="1400" kern="1200" dirty="0">
              <a:solidFill>
                <a:prstClr val="black">
                  <a:hueOff val="0"/>
                  <a:satOff val="0"/>
                  <a:lumOff val="0"/>
                  <a:alphaOff val="0"/>
                </a:prstClr>
              </a:solidFill>
              <a:latin typeface="Roboto Light" panose="02000000000000000000" pitchFamily="2" charset="0"/>
              <a:ea typeface="Roboto Light" panose="02000000000000000000" pitchFamily="2" charset="0"/>
              <a:cs typeface="+mn-cs"/>
            </a:rPr>
            <a:t>Wspieranie polityki Unii Europejskiej</a:t>
          </a:r>
        </a:p>
      </dsp:txBody>
      <dsp:txXfrm>
        <a:off x="6005569" y="484543"/>
        <a:ext cx="2631654" cy="22929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9FF262-E86A-453A-8CD9-814E80D94794}">
      <dsp:nvSpPr>
        <dsp:cNvPr id="0" name=""/>
        <dsp:cNvSpPr/>
      </dsp:nvSpPr>
      <dsp:spPr>
        <a:xfrm>
          <a:off x="1011" y="0"/>
          <a:ext cx="1606056" cy="3117751"/>
        </a:xfrm>
        <a:prstGeom prst="rect">
          <a:avLst/>
        </a:prstGeom>
        <a:solidFill>
          <a:srgbClr val="F59E2D"/>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pl-PL" sz="1400" b="0" kern="1200" dirty="0">
            <a:latin typeface="Roboto Condensed" panose="02000000000000000000" pitchFamily="2" charset="0"/>
            <a:ea typeface="Roboto Condensed" panose="02000000000000000000" pitchFamily="2" charset="0"/>
            <a:cs typeface="Roboto Condensed" panose="02000000000000000000" pitchFamily="2" charset="0"/>
          </a:endParaRPr>
        </a:p>
        <a:p>
          <a:pPr marL="0" lvl="0" indent="0" algn="ctr" defTabSz="622300">
            <a:lnSpc>
              <a:spcPct val="90000"/>
            </a:lnSpc>
            <a:spcBef>
              <a:spcPct val="0"/>
            </a:spcBef>
            <a:spcAft>
              <a:spcPct val="35000"/>
            </a:spcAft>
            <a:buNone/>
          </a:pPr>
          <a:endParaRPr lang="pl-PL" sz="1400" b="0" kern="1200" dirty="0">
            <a:latin typeface="Roboto Condensed" panose="02000000000000000000" pitchFamily="2" charset="0"/>
            <a:ea typeface="Roboto Condensed" panose="02000000000000000000" pitchFamily="2" charset="0"/>
            <a:cs typeface="Roboto Condensed" panose="02000000000000000000" pitchFamily="2" charset="0"/>
          </a:endParaRPr>
        </a:p>
        <a:p>
          <a:pPr marL="0" lvl="0" indent="0" algn="ctr" defTabSz="622300">
            <a:lnSpc>
              <a:spcPct val="90000"/>
            </a:lnSpc>
            <a:spcBef>
              <a:spcPct val="0"/>
            </a:spcBef>
            <a:spcAft>
              <a:spcPct val="35000"/>
            </a:spcAft>
            <a:buNone/>
          </a:pPr>
          <a:endParaRPr lang="pl-PL" sz="1400" b="0" kern="1200" dirty="0">
            <a:latin typeface="Roboto Condensed" panose="02000000000000000000" pitchFamily="2" charset="0"/>
            <a:ea typeface="Roboto Condensed" panose="02000000000000000000" pitchFamily="2" charset="0"/>
            <a:cs typeface="Roboto Condensed" panose="02000000000000000000" pitchFamily="2" charset="0"/>
          </a:endParaRPr>
        </a:p>
        <a:p>
          <a:pPr marL="0" lvl="0" indent="0" algn="ctr" defTabSz="622300">
            <a:lnSpc>
              <a:spcPct val="90000"/>
            </a:lnSpc>
            <a:spcBef>
              <a:spcPct val="0"/>
            </a:spcBef>
            <a:spcAft>
              <a:spcPct val="35000"/>
            </a:spcAft>
            <a:buNone/>
          </a:pPr>
          <a:endParaRPr lang="pl-PL" sz="1400" b="0" kern="1200" dirty="0">
            <a:latin typeface="Roboto Condensed" panose="02000000000000000000" pitchFamily="2" charset="0"/>
            <a:ea typeface="Roboto Condensed" panose="02000000000000000000" pitchFamily="2" charset="0"/>
            <a:cs typeface="Roboto Condensed" panose="02000000000000000000" pitchFamily="2" charset="0"/>
          </a:endParaRPr>
        </a:p>
        <a:p>
          <a:pPr marL="0" lvl="0" indent="0" algn="ctr" defTabSz="622300">
            <a:lnSpc>
              <a:spcPct val="90000"/>
            </a:lnSpc>
            <a:spcBef>
              <a:spcPct val="0"/>
            </a:spcBef>
            <a:spcAft>
              <a:spcPct val="35000"/>
            </a:spcAft>
            <a:buNone/>
          </a:pPr>
          <a:endParaRPr lang="pl-PL" sz="1400" b="0" kern="1200" dirty="0">
            <a:latin typeface="Roboto Condensed" panose="02000000000000000000" pitchFamily="2" charset="0"/>
            <a:ea typeface="Roboto Condensed" panose="02000000000000000000" pitchFamily="2" charset="0"/>
            <a:cs typeface="Roboto Condensed" panose="02000000000000000000" pitchFamily="2" charset="0"/>
          </a:endParaRPr>
        </a:p>
        <a:p>
          <a:pPr marL="0" lvl="0" indent="0" algn="ctr" defTabSz="622300">
            <a:lnSpc>
              <a:spcPct val="90000"/>
            </a:lnSpc>
            <a:spcBef>
              <a:spcPct val="0"/>
            </a:spcBef>
            <a:spcAft>
              <a:spcPct val="35000"/>
            </a:spcAft>
            <a:buNone/>
          </a:pPr>
          <a:endParaRPr lang="pl-PL" sz="1400" b="0" kern="1200" dirty="0">
            <a:latin typeface="Roboto Condensed" panose="02000000000000000000" pitchFamily="2" charset="0"/>
            <a:ea typeface="Roboto Condensed" panose="02000000000000000000" pitchFamily="2" charset="0"/>
            <a:cs typeface="Roboto Condensed" panose="02000000000000000000" pitchFamily="2" charset="0"/>
          </a:endParaRPr>
        </a:p>
        <a:p>
          <a:pPr marL="0" lvl="0" indent="0" algn="ctr" defTabSz="622300">
            <a:lnSpc>
              <a:spcPct val="90000"/>
            </a:lnSpc>
            <a:spcBef>
              <a:spcPct val="0"/>
            </a:spcBef>
            <a:spcAft>
              <a:spcPct val="35000"/>
            </a:spcAft>
            <a:buNone/>
          </a:pPr>
          <a:endParaRPr lang="pl-PL" sz="1400" b="0" kern="1200" dirty="0">
            <a:latin typeface="Roboto Condensed" panose="02000000000000000000" pitchFamily="2" charset="0"/>
            <a:ea typeface="Roboto Condensed" panose="02000000000000000000" pitchFamily="2" charset="0"/>
            <a:cs typeface="Roboto Condensed" panose="02000000000000000000" pitchFamily="2" charset="0"/>
          </a:endParaRPr>
        </a:p>
        <a:p>
          <a:pPr marL="0" lvl="0" indent="0" algn="ctr" defTabSz="622300">
            <a:lnSpc>
              <a:spcPct val="90000"/>
            </a:lnSpc>
            <a:spcBef>
              <a:spcPct val="0"/>
            </a:spcBef>
            <a:spcAft>
              <a:spcPct val="35000"/>
            </a:spcAft>
            <a:buNone/>
          </a:pPr>
          <a:r>
            <a:rPr lang="pl-PL" sz="1400" b="1" kern="1200" dirty="0">
              <a:latin typeface="Roboto Condensed" panose="02000000000000000000" pitchFamily="2" charset="0"/>
              <a:ea typeface="Roboto Condensed" panose="02000000000000000000" pitchFamily="2" charset="0"/>
              <a:cs typeface="Roboto Condensed" panose="02000000000000000000" pitchFamily="2" charset="0"/>
            </a:rPr>
            <a:t>Zarządzanie</a:t>
          </a:r>
        </a:p>
        <a:p>
          <a:pPr marL="0" lvl="0" indent="0" algn="ctr" defTabSz="622300">
            <a:lnSpc>
              <a:spcPct val="90000"/>
            </a:lnSpc>
            <a:spcBef>
              <a:spcPct val="0"/>
            </a:spcBef>
            <a:spcAft>
              <a:spcPct val="35000"/>
            </a:spcAft>
            <a:buNone/>
          </a:pPr>
          <a:endParaRPr lang="pl-PL" sz="1400" b="0" kern="1200" dirty="0">
            <a:latin typeface="Roboto Condensed" panose="02000000000000000000" pitchFamily="2" charset="0"/>
            <a:ea typeface="Roboto Condensed" panose="02000000000000000000" pitchFamily="2" charset="0"/>
            <a:cs typeface="Roboto Condensed" panose="02000000000000000000" pitchFamily="2" charset="0"/>
          </a:endParaRPr>
        </a:p>
        <a:p>
          <a:pPr marL="0" lvl="0" indent="0" algn="ctr" defTabSz="622300">
            <a:lnSpc>
              <a:spcPct val="90000"/>
            </a:lnSpc>
            <a:spcBef>
              <a:spcPct val="0"/>
            </a:spcBef>
            <a:spcAft>
              <a:spcPct val="35000"/>
            </a:spcAft>
            <a:buNone/>
          </a:pPr>
          <a:r>
            <a:rPr lang="pl-PL" sz="1400" b="0" kern="1200" dirty="0">
              <a:latin typeface="Roboto Condensed" panose="02000000000000000000" pitchFamily="2" charset="0"/>
              <a:ea typeface="Roboto Condensed" panose="02000000000000000000" pitchFamily="2" charset="0"/>
              <a:cs typeface="Roboto Condensed" panose="02000000000000000000" pitchFamily="2" charset="0"/>
            </a:rPr>
            <a:t>spotkania grupy partnerskiej</a:t>
          </a:r>
        </a:p>
        <a:p>
          <a:pPr marL="0" lvl="0" indent="0" algn="ctr" defTabSz="622300">
            <a:lnSpc>
              <a:spcPct val="90000"/>
            </a:lnSpc>
            <a:spcBef>
              <a:spcPct val="0"/>
            </a:spcBef>
            <a:spcAft>
              <a:spcPct val="35000"/>
            </a:spcAft>
            <a:buNone/>
          </a:pPr>
          <a:r>
            <a:rPr lang="pl-PL" sz="1400" b="0" kern="1200" dirty="0">
              <a:latin typeface="Roboto Condensed" panose="02000000000000000000" pitchFamily="2" charset="0"/>
              <a:ea typeface="Roboto Condensed" panose="02000000000000000000" pitchFamily="2" charset="0"/>
              <a:cs typeface="Roboto Condensed" panose="02000000000000000000" pitchFamily="2" charset="0"/>
            </a:rPr>
            <a:t>ewaluacja</a:t>
          </a:r>
        </a:p>
        <a:p>
          <a:pPr marL="0" lvl="0" indent="0" algn="ctr" defTabSz="622300">
            <a:lnSpc>
              <a:spcPct val="90000"/>
            </a:lnSpc>
            <a:spcBef>
              <a:spcPct val="0"/>
            </a:spcBef>
            <a:spcAft>
              <a:spcPct val="35000"/>
            </a:spcAft>
            <a:buNone/>
          </a:pPr>
          <a:r>
            <a:rPr lang="pl-PL" sz="1400" b="0" kern="1200" dirty="0">
              <a:latin typeface="Roboto Condensed" panose="02000000000000000000" pitchFamily="2" charset="0"/>
              <a:ea typeface="Roboto Condensed" panose="02000000000000000000" pitchFamily="2" charset="0"/>
              <a:cs typeface="Roboto Condensed" panose="02000000000000000000" pitchFamily="2" charset="0"/>
            </a:rPr>
            <a:t>monitoring</a:t>
          </a:r>
        </a:p>
        <a:p>
          <a:pPr marL="0" lvl="0" indent="0" algn="ctr" defTabSz="622300">
            <a:lnSpc>
              <a:spcPct val="90000"/>
            </a:lnSpc>
            <a:spcBef>
              <a:spcPct val="0"/>
            </a:spcBef>
            <a:spcAft>
              <a:spcPct val="35000"/>
            </a:spcAft>
            <a:buNone/>
          </a:pPr>
          <a:r>
            <a:rPr lang="pl-PL" sz="1400" b="0" kern="1200" dirty="0">
              <a:latin typeface="Roboto Condensed" panose="02000000000000000000" pitchFamily="2" charset="0"/>
              <a:ea typeface="Roboto Condensed" panose="02000000000000000000" pitchFamily="2" charset="0"/>
              <a:cs typeface="Roboto Condensed" panose="02000000000000000000" pitchFamily="2" charset="0"/>
            </a:rPr>
            <a:t>działania lokalne</a:t>
          </a:r>
        </a:p>
        <a:p>
          <a:pPr marL="0" lvl="0" indent="0" algn="ctr" defTabSz="622300">
            <a:lnSpc>
              <a:spcPct val="90000"/>
            </a:lnSpc>
            <a:spcBef>
              <a:spcPct val="0"/>
            </a:spcBef>
            <a:spcAft>
              <a:spcPct val="35000"/>
            </a:spcAft>
            <a:buNone/>
          </a:pPr>
          <a:r>
            <a:rPr lang="pl-PL" sz="1400" b="0" kern="1200" dirty="0">
              <a:latin typeface="Roboto Condensed" panose="02000000000000000000" pitchFamily="2" charset="0"/>
              <a:ea typeface="Roboto Condensed" panose="02000000000000000000" pitchFamily="2" charset="0"/>
              <a:cs typeface="Roboto Condensed" panose="02000000000000000000" pitchFamily="2" charset="0"/>
            </a:rPr>
            <a:t>działania promocyjne</a:t>
          </a:r>
        </a:p>
        <a:p>
          <a:pPr marL="0" lvl="0" indent="0" algn="ctr" defTabSz="622300">
            <a:lnSpc>
              <a:spcPct val="90000"/>
            </a:lnSpc>
            <a:spcBef>
              <a:spcPct val="0"/>
            </a:spcBef>
            <a:spcAft>
              <a:spcPct val="35000"/>
            </a:spcAft>
            <a:buNone/>
          </a:pPr>
          <a:endParaRPr lang="pl-PL" sz="1400" b="0" kern="1200" dirty="0">
            <a:latin typeface="Roboto Condensed" panose="02000000000000000000" pitchFamily="2" charset="0"/>
            <a:ea typeface="Roboto Condensed" panose="02000000000000000000" pitchFamily="2" charset="0"/>
            <a:cs typeface="Roboto Condensed" panose="02000000000000000000" pitchFamily="2" charset="0"/>
          </a:endParaRPr>
        </a:p>
      </dsp:txBody>
      <dsp:txXfrm>
        <a:off x="1011" y="0"/>
        <a:ext cx="1606056" cy="935325"/>
      </dsp:txXfrm>
    </dsp:sp>
    <dsp:sp modelId="{F8BD3ADA-CFDB-480F-8A0A-221CD6C77A04}">
      <dsp:nvSpPr>
        <dsp:cNvPr id="0" name=""/>
        <dsp:cNvSpPr/>
      </dsp:nvSpPr>
      <dsp:spPr>
        <a:xfrm>
          <a:off x="1727521" y="0"/>
          <a:ext cx="1606056" cy="3117751"/>
        </a:xfrm>
        <a:prstGeom prst="flowChartProcess">
          <a:avLst/>
        </a:prstGeom>
        <a:solidFill>
          <a:srgbClr val="00B050"/>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pl-PL" sz="1400" b="0" kern="1200" dirty="0">
            <a:latin typeface="Roboto Condensed" panose="02000000000000000000" pitchFamily="2" charset="0"/>
            <a:ea typeface="Roboto Condensed" panose="02000000000000000000" pitchFamily="2" charset="0"/>
            <a:cs typeface="Roboto Condensed" panose="02000000000000000000" pitchFamily="2" charset="0"/>
          </a:endParaRPr>
        </a:p>
        <a:p>
          <a:pPr marL="0" lvl="0" indent="0" algn="ctr" defTabSz="622300">
            <a:lnSpc>
              <a:spcPct val="90000"/>
            </a:lnSpc>
            <a:spcBef>
              <a:spcPct val="0"/>
            </a:spcBef>
            <a:spcAft>
              <a:spcPct val="35000"/>
            </a:spcAft>
            <a:buNone/>
          </a:pPr>
          <a:endParaRPr lang="pl-PL" sz="1400" b="0" kern="1200" dirty="0">
            <a:latin typeface="Roboto Condensed" panose="02000000000000000000" pitchFamily="2" charset="0"/>
            <a:ea typeface="Roboto Condensed" panose="02000000000000000000" pitchFamily="2" charset="0"/>
            <a:cs typeface="Roboto Condensed" panose="02000000000000000000" pitchFamily="2" charset="0"/>
          </a:endParaRPr>
        </a:p>
        <a:p>
          <a:pPr marL="0" lvl="0" indent="0" algn="ctr" defTabSz="622300">
            <a:lnSpc>
              <a:spcPct val="90000"/>
            </a:lnSpc>
            <a:spcBef>
              <a:spcPct val="0"/>
            </a:spcBef>
            <a:spcAft>
              <a:spcPct val="35000"/>
            </a:spcAft>
            <a:buNone/>
          </a:pPr>
          <a:endParaRPr lang="pl-PL" sz="1400" b="0" kern="1200" dirty="0">
            <a:latin typeface="Roboto Condensed" panose="02000000000000000000" pitchFamily="2" charset="0"/>
            <a:ea typeface="Roboto Condensed" panose="02000000000000000000" pitchFamily="2" charset="0"/>
            <a:cs typeface="Roboto Condensed" panose="02000000000000000000" pitchFamily="2" charset="0"/>
          </a:endParaRPr>
        </a:p>
        <a:p>
          <a:pPr marL="0" lvl="0" indent="0" algn="ctr" defTabSz="622300">
            <a:lnSpc>
              <a:spcPct val="90000"/>
            </a:lnSpc>
            <a:spcBef>
              <a:spcPct val="0"/>
            </a:spcBef>
            <a:spcAft>
              <a:spcPct val="35000"/>
            </a:spcAft>
            <a:buNone/>
          </a:pPr>
          <a:endParaRPr lang="pl-PL" sz="1400" b="0" kern="1200" dirty="0">
            <a:latin typeface="Roboto Condensed" panose="02000000000000000000" pitchFamily="2" charset="0"/>
            <a:ea typeface="Roboto Condensed" panose="02000000000000000000" pitchFamily="2" charset="0"/>
            <a:cs typeface="Roboto Condensed" panose="02000000000000000000" pitchFamily="2" charset="0"/>
          </a:endParaRPr>
        </a:p>
        <a:p>
          <a:pPr marL="0" lvl="0" indent="0" algn="ctr" defTabSz="622300">
            <a:lnSpc>
              <a:spcPct val="90000"/>
            </a:lnSpc>
            <a:spcBef>
              <a:spcPct val="0"/>
            </a:spcBef>
            <a:spcAft>
              <a:spcPct val="35000"/>
            </a:spcAft>
            <a:buNone/>
          </a:pPr>
          <a:r>
            <a:rPr lang="pl-PL" sz="1400" b="1" kern="1200" dirty="0">
              <a:latin typeface="Roboto Condensed" panose="02000000000000000000" pitchFamily="2" charset="0"/>
              <a:ea typeface="Roboto Condensed" panose="02000000000000000000" pitchFamily="2" charset="0"/>
              <a:cs typeface="Roboto Condensed" panose="02000000000000000000" pitchFamily="2" charset="0"/>
            </a:rPr>
            <a:t>Działania edukacyjne </a:t>
          </a:r>
          <a:br>
            <a:rPr lang="pl-PL" sz="1400" b="0" kern="1200" dirty="0">
              <a:latin typeface="Roboto Condensed" panose="02000000000000000000" pitchFamily="2" charset="0"/>
              <a:ea typeface="Roboto Condensed" panose="02000000000000000000" pitchFamily="2" charset="0"/>
              <a:cs typeface="Roboto Condensed" panose="02000000000000000000" pitchFamily="2" charset="0"/>
            </a:rPr>
          </a:br>
          <a:br>
            <a:rPr lang="pl-PL" sz="1400" b="0" kern="1200" dirty="0">
              <a:latin typeface="Roboto Condensed" panose="02000000000000000000" pitchFamily="2" charset="0"/>
              <a:ea typeface="Roboto Condensed" panose="02000000000000000000" pitchFamily="2" charset="0"/>
              <a:cs typeface="Roboto Condensed" panose="02000000000000000000" pitchFamily="2" charset="0"/>
            </a:rPr>
          </a:br>
          <a:br>
            <a:rPr lang="pl-PL" sz="1400" b="0" kern="1200" dirty="0">
              <a:latin typeface="Roboto Condensed" panose="02000000000000000000" pitchFamily="2" charset="0"/>
              <a:ea typeface="Roboto Condensed" panose="02000000000000000000" pitchFamily="2" charset="0"/>
              <a:cs typeface="Roboto Condensed" panose="02000000000000000000" pitchFamily="2" charset="0"/>
            </a:rPr>
          </a:br>
          <a:r>
            <a:rPr lang="pl-PL" sz="1400" b="0" kern="1200" dirty="0">
              <a:latin typeface="Roboto Condensed" panose="02000000000000000000" pitchFamily="2" charset="0"/>
              <a:ea typeface="Roboto Condensed" panose="02000000000000000000" pitchFamily="2" charset="0"/>
              <a:cs typeface="Roboto Condensed" panose="02000000000000000000" pitchFamily="2" charset="0"/>
            </a:rPr>
            <a:t>Wyjazdy edukacyjne</a:t>
          </a:r>
          <a:br>
            <a:rPr lang="pl-PL" sz="1400" b="0" kern="1200" dirty="0">
              <a:latin typeface="Roboto Condensed" panose="02000000000000000000" pitchFamily="2" charset="0"/>
              <a:ea typeface="Roboto Condensed" panose="02000000000000000000" pitchFamily="2" charset="0"/>
              <a:cs typeface="Roboto Condensed" panose="02000000000000000000" pitchFamily="2" charset="0"/>
            </a:rPr>
          </a:br>
          <a:br>
            <a:rPr lang="pl-PL" sz="1400" b="0" kern="1200" dirty="0">
              <a:latin typeface="Roboto Condensed" panose="02000000000000000000" pitchFamily="2" charset="0"/>
              <a:ea typeface="Roboto Condensed" panose="02000000000000000000" pitchFamily="2" charset="0"/>
              <a:cs typeface="Roboto Condensed" panose="02000000000000000000" pitchFamily="2" charset="0"/>
            </a:rPr>
          </a:br>
          <a:r>
            <a:rPr lang="pl-PL" sz="1400" b="0" kern="1200" dirty="0">
              <a:latin typeface="Roboto Condensed" panose="02000000000000000000" pitchFamily="2" charset="0"/>
              <a:ea typeface="Roboto Condensed" panose="02000000000000000000" pitchFamily="2" charset="0"/>
              <a:cs typeface="Roboto Condensed" panose="02000000000000000000" pitchFamily="2" charset="0"/>
            </a:rPr>
            <a:t>kursy</a:t>
          </a:r>
        </a:p>
        <a:p>
          <a:pPr marL="0" lvl="0" indent="0" algn="ctr" defTabSz="622300">
            <a:lnSpc>
              <a:spcPct val="90000"/>
            </a:lnSpc>
            <a:spcBef>
              <a:spcPct val="0"/>
            </a:spcBef>
            <a:spcAft>
              <a:spcPct val="35000"/>
            </a:spcAft>
            <a:buNone/>
          </a:pPr>
          <a:r>
            <a:rPr lang="pl-PL" sz="1400" b="0" kern="1200" dirty="0">
              <a:latin typeface="Roboto Condensed" panose="02000000000000000000" pitchFamily="2" charset="0"/>
              <a:ea typeface="Roboto Condensed" panose="02000000000000000000" pitchFamily="2" charset="0"/>
              <a:cs typeface="Roboto Condensed" panose="02000000000000000000" pitchFamily="2" charset="0"/>
            </a:rPr>
            <a:t>wizyty studyjne</a:t>
          </a:r>
        </a:p>
      </dsp:txBody>
      <dsp:txXfrm>
        <a:off x="1727521" y="0"/>
        <a:ext cx="1606056" cy="935325"/>
      </dsp:txXfrm>
    </dsp:sp>
    <dsp:sp modelId="{C1FA1CBC-05DC-4B40-92F1-A1493E3499AE}">
      <dsp:nvSpPr>
        <dsp:cNvPr id="0" name=""/>
        <dsp:cNvSpPr/>
      </dsp:nvSpPr>
      <dsp:spPr>
        <a:xfrm>
          <a:off x="3454032" y="0"/>
          <a:ext cx="1606056" cy="3117751"/>
        </a:xfrm>
        <a:prstGeom prst="rect">
          <a:avLst/>
        </a:prstGeom>
        <a:solidFill>
          <a:srgbClr val="FFC000"/>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pl-PL" sz="1400" b="0" kern="1200" dirty="0">
            <a:latin typeface="Roboto Condensed" panose="02000000000000000000" pitchFamily="2" charset="0"/>
            <a:ea typeface="Roboto Condensed" panose="02000000000000000000" pitchFamily="2" charset="0"/>
            <a:cs typeface="Roboto Condensed" panose="02000000000000000000" pitchFamily="2" charset="0"/>
          </a:endParaRPr>
        </a:p>
        <a:p>
          <a:pPr marL="0" lvl="0" indent="0" algn="ctr" defTabSz="622300">
            <a:lnSpc>
              <a:spcPct val="90000"/>
            </a:lnSpc>
            <a:spcBef>
              <a:spcPct val="0"/>
            </a:spcBef>
            <a:spcAft>
              <a:spcPct val="35000"/>
            </a:spcAft>
            <a:buNone/>
          </a:pPr>
          <a:endParaRPr lang="pl-PL" sz="1400" b="0" kern="1200" dirty="0">
            <a:latin typeface="Roboto Condensed" panose="02000000000000000000" pitchFamily="2" charset="0"/>
            <a:ea typeface="Roboto Condensed" panose="02000000000000000000" pitchFamily="2" charset="0"/>
            <a:cs typeface="Roboto Condensed" panose="02000000000000000000" pitchFamily="2" charset="0"/>
          </a:endParaRPr>
        </a:p>
        <a:p>
          <a:pPr marL="0" lvl="0" indent="0" algn="ctr" defTabSz="622300">
            <a:lnSpc>
              <a:spcPct val="90000"/>
            </a:lnSpc>
            <a:spcBef>
              <a:spcPct val="0"/>
            </a:spcBef>
            <a:spcAft>
              <a:spcPct val="35000"/>
            </a:spcAft>
            <a:buNone/>
          </a:pPr>
          <a:endParaRPr lang="pl-PL" sz="1400" b="0" kern="1200" dirty="0">
            <a:latin typeface="Roboto Condensed" panose="02000000000000000000" pitchFamily="2" charset="0"/>
            <a:ea typeface="Roboto Condensed" panose="02000000000000000000" pitchFamily="2" charset="0"/>
            <a:cs typeface="Roboto Condensed" panose="02000000000000000000" pitchFamily="2" charset="0"/>
          </a:endParaRPr>
        </a:p>
        <a:p>
          <a:pPr marL="0" lvl="0" indent="0" algn="ctr" defTabSz="622300">
            <a:lnSpc>
              <a:spcPct val="90000"/>
            </a:lnSpc>
            <a:spcBef>
              <a:spcPct val="0"/>
            </a:spcBef>
            <a:spcAft>
              <a:spcPct val="35000"/>
            </a:spcAft>
            <a:buNone/>
          </a:pPr>
          <a:endParaRPr lang="pl-PL" sz="1400" b="0" kern="1200" dirty="0">
            <a:latin typeface="Roboto Condensed" panose="02000000000000000000" pitchFamily="2" charset="0"/>
            <a:ea typeface="Roboto Condensed" panose="02000000000000000000" pitchFamily="2" charset="0"/>
            <a:cs typeface="Roboto Condensed" panose="02000000000000000000" pitchFamily="2" charset="0"/>
          </a:endParaRPr>
        </a:p>
        <a:p>
          <a:pPr marL="0" lvl="0" indent="0" algn="ctr" defTabSz="622300">
            <a:lnSpc>
              <a:spcPct val="90000"/>
            </a:lnSpc>
            <a:spcBef>
              <a:spcPct val="0"/>
            </a:spcBef>
            <a:spcAft>
              <a:spcPct val="35000"/>
            </a:spcAft>
            <a:buNone/>
          </a:pPr>
          <a:endParaRPr lang="pl-PL" sz="1400" b="0" kern="1200" dirty="0">
            <a:latin typeface="Roboto Condensed" panose="02000000000000000000" pitchFamily="2" charset="0"/>
            <a:ea typeface="Roboto Condensed" panose="02000000000000000000" pitchFamily="2" charset="0"/>
            <a:cs typeface="Roboto Condensed" panose="02000000000000000000" pitchFamily="2" charset="0"/>
          </a:endParaRPr>
        </a:p>
        <a:p>
          <a:pPr marL="0" lvl="0" indent="0" algn="ctr" defTabSz="622300">
            <a:lnSpc>
              <a:spcPct val="90000"/>
            </a:lnSpc>
            <a:spcBef>
              <a:spcPct val="0"/>
            </a:spcBef>
            <a:spcAft>
              <a:spcPct val="35000"/>
            </a:spcAft>
            <a:buNone/>
          </a:pPr>
          <a:endParaRPr lang="pl-PL" sz="1400" b="0" kern="1200" dirty="0">
            <a:latin typeface="Roboto Condensed" panose="02000000000000000000" pitchFamily="2" charset="0"/>
            <a:ea typeface="Roboto Condensed" panose="02000000000000000000" pitchFamily="2" charset="0"/>
            <a:cs typeface="Roboto Condensed" panose="02000000000000000000" pitchFamily="2" charset="0"/>
          </a:endParaRPr>
        </a:p>
        <a:p>
          <a:pPr marL="0" lvl="0" indent="0" algn="ctr" defTabSz="622300">
            <a:lnSpc>
              <a:spcPct val="90000"/>
            </a:lnSpc>
            <a:spcBef>
              <a:spcPct val="0"/>
            </a:spcBef>
            <a:spcAft>
              <a:spcPct val="35000"/>
            </a:spcAft>
            <a:buNone/>
          </a:pPr>
          <a:endParaRPr lang="pl-PL" sz="1400" b="0" kern="1200" dirty="0">
            <a:latin typeface="Roboto Condensed" panose="02000000000000000000" pitchFamily="2" charset="0"/>
            <a:ea typeface="Roboto Condensed" panose="02000000000000000000" pitchFamily="2" charset="0"/>
            <a:cs typeface="Roboto Condensed" panose="02000000000000000000" pitchFamily="2" charset="0"/>
          </a:endParaRPr>
        </a:p>
        <a:p>
          <a:pPr marL="0" lvl="0" indent="0" algn="ctr" defTabSz="622300">
            <a:lnSpc>
              <a:spcPct val="90000"/>
            </a:lnSpc>
            <a:spcBef>
              <a:spcPct val="0"/>
            </a:spcBef>
            <a:spcAft>
              <a:spcPct val="35000"/>
            </a:spcAft>
            <a:buNone/>
          </a:pPr>
          <a:endParaRPr lang="pl-PL" sz="1400" b="1" kern="1200" dirty="0">
            <a:latin typeface="Roboto Condensed" panose="02000000000000000000" pitchFamily="2" charset="0"/>
            <a:ea typeface="Roboto Condensed" panose="02000000000000000000" pitchFamily="2" charset="0"/>
            <a:cs typeface="Roboto Condensed" panose="02000000000000000000" pitchFamily="2" charset="0"/>
          </a:endParaRPr>
        </a:p>
        <a:p>
          <a:pPr marL="0" lvl="0" indent="0" algn="ctr" defTabSz="622300">
            <a:lnSpc>
              <a:spcPct val="90000"/>
            </a:lnSpc>
            <a:spcBef>
              <a:spcPct val="0"/>
            </a:spcBef>
            <a:spcAft>
              <a:spcPct val="35000"/>
            </a:spcAft>
            <a:buNone/>
          </a:pPr>
          <a:endParaRPr lang="pl-PL" sz="1400" b="1" kern="1200" dirty="0">
            <a:latin typeface="Roboto Condensed" panose="02000000000000000000" pitchFamily="2" charset="0"/>
            <a:ea typeface="Roboto Condensed" panose="02000000000000000000" pitchFamily="2" charset="0"/>
            <a:cs typeface="Roboto Condensed" panose="02000000000000000000" pitchFamily="2" charset="0"/>
          </a:endParaRPr>
        </a:p>
        <a:p>
          <a:pPr marL="0" lvl="0" indent="0" algn="ctr" defTabSz="622300">
            <a:lnSpc>
              <a:spcPct val="90000"/>
            </a:lnSpc>
            <a:spcBef>
              <a:spcPct val="0"/>
            </a:spcBef>
            <a:spcAft>
              <a:spcPct val="35000"/>
            </a:spcAft>
            <a:buNone/>
          </a:pPr>
          <a:r>
            <a:rPr lang="pl-PL" sz="1400" b="1" kern="1200" dirty="0">
              <a:latin typeface="Roboto Condensed" panose="02000000000000000000" pitchFamily="2" charset="0"/>
              <a:ea typeface="Roboto Condensed" panose="02000000000000000000" pitchFamily="2" charset="0"/>
              <a:cs typeface="Roboto Condensed" panose="02000000000000000000" pitchFamily="2" charset="0"/>
            </a:rPr>
            <a:t>Rezultaty</a:t>
          </a:r>
        </a:p>
        <a:p>
          <a:pPr marL="0" lvl="0" indent="0" algn="ctr" defTabSz="622300">
            <a:lnSpc>
              <a:spcPct val="90000"/>
            </a:lnSpc>
            <a:spcBef>
              <a:spcPct val="0"/>
            </a:spcBef>
            <a:spcAft>
              <a:spcPct val="35000"/>
            </a:spcAft>
            <a:buNone/>
          </a:pPr>
          <a:r>
            <a:rPr lang="pl-PL" sz="1400" b="0" kern="1200" dirty="0">
              <a:latin typeface="Roboto Condensed" panose="02000000000000000000" pitchFamily="2" charset="0"/>
              <a:ea typeface="Roboto Condensed" panose="02000000000000000000" pitchFamily="2" charset="0"/>
              <a:cs typeface="Roboto Condensed" panose="02000000000000000000" pitchFamily="2" charset="0"/>
            </a:rPr>
            <a:t>tworzenie i testowanie produktów edukacyjnych tj.:</a:t>
          </a:r>
        </a:p>
        <a:p>
          <a:pPr marL="0" lvl="0" indent="0" algn="ctr" defTabSz="622300">
            <a:lnSpc>
              <a:spcPct val="90000"/>
            </a:lnSpc>
            <a:spcBef>
              <a:spcPct val="0"/>
            </a:spcBef>
            <a:spcAft>
              <a:spcPct val="35000"/>
            </a:spcAft>
            <a:buNone/>
          </a:pPr>
          <a:r>
            <a:rPr lang="pl-PL" sz="1400" b="0" kern="1200" dirty="0">
              <a:latin typeface="Roboto Condensed" panose="02000000000000000000" pitchFamily="2" charset="0"/>
              <a:ea typeface="Roboto Condensed" panose="02000000000000000000" pitchFamily="2" charset="0"/>
              <a:cs typeface="Roboto Condensed" panose="02000000000000000000" pitchFamily="2" charset="0"/>
            </a:rPr>
            <a:t>programy szkoleń</a:t>
          </a:r>
        </a:p>
        <a:p>
          <a:pPr marL="0" lvl="0" indent="0" algn="ctr" defTabSz="622300">
            <a:lnSpc>
              <a:spcPct val="90000"/>
            </a:lnSpc>
            <a:spcBef>
              <a:spcPct val="0"/>
            </a:spcBef>
            <a:spcAft>
              <a:spcPct val="35000"/>
            </a:spcAft>
            <a:buNone/>
          </a:pPr>
          <a:r>
            <a:rPr lang="pl-PL" sz="1400" b="0" kern="1200" dirty="0">
              <a:latin typeface="Roboto Condensed" panose="02000000000000000000" pitchFamily="2" charset="0"/>
              <a:ea typeface="Roboto Condensed" panose="02000000000000000000" pitchFamily="2" charset="0"/>
              <a:cs typeface="Roboto Condensed" panose="02000000000000000000" pitchFamily="2" charset="0"/>
            </a:rPr>
            <a:t>innowacyjne metody pracy </a:t>
          </a:r>
        </a:p>
        <a:p>
          <a:pPr marL="0" lvl="0" indent="0" algn="ctr" defTabSz="622300">
            <a:lnSpc>
              <a:spcPct val="90000"/>
            </a:lnSpc>
            <a:spcBef>
              <a:spcPct val="0"/>
            </a:spcBef>
            <a:spcAft>
              <a:spcPct val="35000"/>
            </a:spcAft>
            <a:buNone/>
          </a:pPr>
          <a:r>
            <a:rPr lang="pl-PL" sz="1400" b="0" kern="1200" dirty="0">
              <a:latin typeface="Roboto Condensed" panose="02000000000000000000" pitchFamily="2" charset="0"/>
              <a:ea typeface="Roboto Condensed" panose="02000000000000000000" pitchFamily="2" charset="0"/>
              <a:cs typeface="Roboto Condensed" panose="02000000000000000000" pitchFamily="2" charset="0"/>
            </a:rPr>
            <a:t>kursy edukacji zawodowej </a:t>
          </a:r>
          <a:br>
            <a:rPr lang="pl-PL" sz="1400" b="0" kern="1200" dirty="0">
              <a:latin typeface="Roboto Condensed" panose="02000000000000000000" pitchFamily="2" charset="0"/>
              <a:ea typeface="Roboto Condensed" panose="02000000000000000000" pitchFamily="2" charset="0"/>
              <a:cs typeface="Roboto Condensed" panose="02000000000000000000" pitchFamily="2" charset="0"/>
            </a:rPr>
          </a:br>
          <a:r>
            <a:rPr lang="pl-PL" sz="1400" b="0" kern="1200" dirty="0">
              <a:latin typeface="Roboto Condensed" panose="02000000000000000000" pitchFamily="2" charset="0"/>
              <a:ea typeface="Roboto Condensed" panose="02000000000000000000" pitchFamily="2" charset="0"/>
              <a:cs typeface="Roboto Condensed" panose="02000000000000000000" pitchFamily="2" charset="0"/>
            </a:rPr>
            <a:t>w formule cyfrowej np. e-learning, m-learning</a:t>
          </a:r>
        </a:p>
      </dsp:txBody>
      <dsp:txXfrm>
        <a:off x="3454032" y="0"/>
        <a:ext cx="1606056" cy="935325"/>
      </dsp:txXfrm>
    </dsp:sp>
    <dsp:sp modelId="{D3E7EE0E-7C08-4ADC-B576-F7D24E5C50F1}">
      <dsp:nvSpPr>
        <dsp:cNvPr id="0" name=""/>
        <dsp:cNvSpPr/>
      </dsp:nvSpPr>
      <dsp:spPr>
        <a:xfrm>
          <a:off x="5180542" y="0"/>
          <a:ext cx="1606056" cy="3117751"/>
        </a:xfrm>
        <a:prstGeom prst="rect">
          <a:avLst/>
        </a:prstGeom>
        <a:solidFill>
          <a:srgbClr val="00B0F0"/>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pl-PL" sz="1400" b="0" kern="1200" dirty="0">
            <a:latin typeface="Roboto Condensed" panose="02000000000000000000" pitchFamily="2" charset="0"/>
            <a:ea typeface="Roboto Condensed" panose="02000000000000000000" pitchFamily="2" charset="0"/>
            <a:cs typeface="Roboto Condensed" panose="02000000000000000000" pitchFamily="2" charset="0"/>
          </a:endParaRPr>
        </a:p>
        <a:p>
          <a:pPr marL="0" lvl="0" indent="0" algn="ctr" defTabSz="622300">
            <a:lnSpc>
              <a:spcPct val="90000"/>
            </a:lnSpc>
            <a:spcBef>
              <a:spcPct val="0"/>
            </a:spcBef>
            <a:spcAft>
              <a:spcPct val="35000"/>
            </a:spcAft>
            <a:buNone/>
          </a:pPr>
          <a:endParaRPr lang="pl-PL" sz="1400" b="0" kern="1200" dirty="0">
            <a:latin typeface="Roboto Condensed" panose="02000000000000000000" pitchFamily="2" charset="0"/>
            <a:ea typeface="Roboto Condensed" panose="02000000000000000000" pitchFamily="2" charset="0"/>
            <a:cs typeface="Roboto Condensed" panose="02000000000000000000" pitchFamily="2" charset="0"/>
          </a:endParaRPr>
        </a:p>
        <a:p>
          <a:pPr marL="0" lvl="0" indent="0" algn="ctr" defTabSz="622300">
            <a:lnSpc>
              <a:spcPct val="90000"/>
            </a:lnSpc>
            <a:spcBef>
              <a:spcPct val="0"/>
            </a:spcBef>
            <a:spcAft>
              <a:spcPct val="35000"/>
            </a:spcAft>
            <a:buNone/>
          </a:pPr>
          <a:endParaRPr lang="pl-PL" sz="1400" b="0" kern="1200" dirty="0">
            <a:latin typeface="Roboto Condensed" panose="02000000000000000000" pitchFamily="2" charset="0"/>
            <a:ea typeface="Roboto Condensed" panose="02000000000000000000" pitchFamily="2" charset="0"/>
            <a:cs typeface="Roboto Condensed" panose="02000000000000000000" pitchFamily="2" charset="0"/>
          </a:endParaRPr>
        </a:p>
        <a:p>
          <a:pPr marL="0" lvl="0" indent="0" algn="ctr" defTabSz="622300">
            <a:lnSpc>
              <a:spcPct val="90000"/>
            </a:lnSpc>
            <a:spcBef>
              <a:spcPct val="0"/>
            </a:spcBef>
            <a:spcAft>
              <a:spcPct val="35000"/>
            </a:spcAft>
            <a:buNone/>
          </a:pPr>
          <a:endParaRPr lang="pl-PL" sz="1400" b="0" kern="1200" dirty="0">
            <a:latin typeface="Roboto Condensed" panose="02000000000000000000" pitchFamily="2" charset="0"/>
            <a:ea typeface="Roboto Condensed" panose="02000000000000000000" pitchFamily="2" charset="0"/>
            <a:cs typeface="Roboto Condensed" panose="02000000000000000000" pitchFamily="2" charset="0"/>
          </a:endParaRPr>
        </a:p>
        <a:p>
          <a:pPr marL="0" lvl="0" indent="0" algn="ctr" defTabSz="622300">
            <a:lnSpc>
              <a:spcPct val="90000"/>
            </a:lnSpc>
            <a:spcBef>
              <a:spcPct val="0"/>
            </a:spcBef>
            <a:spcAft>
              <a:spcPct val="35000"/>
            </a:spcAft>
            <a:buNone/>
          </a:pPr>
          <a:endParaRPr lang="pl-PL" sz="1400" b="0" kern="1200" dirty="0">
            <a:latin typeface="Roboto Condensed" panose="02000000000000000000" pitchFamily="2" charset="0"/>
            <a:ea typeface="Roboto Condensed" panose="02000000000000000000" pitchFamily="2" charset="0"/>
            <a:cs typeface="Roboto Condensed" panose="02000000000000000000" pitchFamily="2" charset="0"/>
          </a:endParaRPr>
        </a:p>
        <a:p>
          <a:pPr marL="0" lvl="0" indent="0" algn="ctr" defTabSz="622300">
            <a:lnSpc>
              <a:spcPct val="90000"/>
            </a:lnSpc>
            <a:spcBef>
              <a:spcPct val="0"/>
            </a:spcBef>
            <a:spcAft>
              <a:spcPct val="35000"/>
            </a:spcAft>
            <a:buNone/>
          </a:pPr>
          <a:r>
            <a:rPr lang="pl-PL" sz="1400" b="1" kern="1200" dirty="0">
              <a:latin typeface="Roboto Condensed" panose="02000000000000000000" pitchFamily="2" charset="0"/>
              <a:ea typeface="Roboto Condensed" panose="02000000000000000000" pitchFamily="2" charset="0"/>
              <a:cs typeface="Roboto Condensed" panose="02000000000000000000" pitchFamily="2" charset="0"/>
            </a:rPr>
            <a:t>Wydarzenia upowszechniające</a:t>
          </a:r>
        </a:p>
        <a:p>
          <a:pPr marL="0" lvl="0" indent="0" algn="ctr" defTabSz="622300">
            <a:lnSpc>
              <a:spcPct val="90000"/>
            </a:lnSpc>
            <a:spcBef>
              <a:spcPct val="0"/>
            </a:spcBef>
            <a:spcAft>
              <a:spcPct val="35000"/>
            </a:spcAft>
            <a:buNone/>
          </a:pPr>
          <a:endParaRPr lang="pl-PL" sz="1400" b="0" kern="1200" dirty="0">
            <a:latin typeface="Roboto Condensed" panose="02000000000000000000" pitchFamily="2" charset="0"/>
            <a:ea typeface="Roboto Condensed" panose="02000000000000000000" pitchFamily="2" charset="0"/>
            <a:cs typeface="Roboto Condensed" panose="02000000000000000000" pitchFamily="2" charset="0"/>
          </a:endParaRPr>
        </a:p>
        <a:p>
          <a:pPr marL="0" lvl="0" indent="0" algn="ctr" defTabSz="622300">
            <a:lnSpc>
              <a:spcPct val="90000"/>
            </a:lnSpc>
            <a:spcBef>
              <a:spcPct val="0"/>
            </a:spcBef>
            <a:spcAft>
              <a:spcPct val="35000"/>
            </a:spcAft>
            <a:buNone/>
          </a:pPr>
          <a:r>
            <a:rPr lang="pl-PL" sz="1400" b="0" kern="1200" dirty="0">
              <a:latin typeface="Roboto Condensed" panose="02000000000000000000" pitchFamily="2" charset="0"/>
              <a:ea typeface="Roboto Condensed" panose="02000000000000000000" pitchFamily="2" charset="0"/>
              <a:cs typeface="Roboto Condensed" panose="02000000000000000000" pitchFamily="2" charset="0"/>
            </a:rPr>
            <a:t>konferencje </a:t>
          </a:r>
        </a:p>
        <a:p>
          <a:pPr marL="0" lvl="0" indent="0" algn="ctr" defTabSz="622300">
            <a:lnSpc>
              <a:spcPct val="90000"/>
            </a:lnSpc>
            <a:spcBef>
              <a:spcPct val="0"/>
            </a:spcBef>
            <a:spcAft>
              <a:spcPct val="35000"/>
            </a:spcAft>
            <a:buNone/>
          </a:pPr>
          <a:r>
            <a:rPr lang="pl-PL" sz="1400" b="0" kern="1200" dirty="0">
              <a:latin typeface="Roboto Condensed" panose="02000000000000000000" pitchFamily="2" charset="0"/>
              <a:ea typeface="Roboto Condensed" panose="02000000000000000000" pitchFamily="2" charset="0"/>
              <a:cs typeface="Roboto Condensed" panose="02000000000000000000" pitchFamily="2" charset="0"/>
            </a:rPr>
            <a:t>seminaria</a:t>
          </a:r>
        </a:p>
        <a:p>
          <a:pPr marL="0" lvl="0" indent="0" algn="ctr" defTabSz="622300">
            <a:lnSpc>
              <a:spcPct val="90000"/>
            </a:lnSpc>
            <a:spcBef>
              <a:spcPct val="0"/>
            </a:spcBef>
            <a:spcAft>
              <a:spcPct val="35000"/>
            </a:spcAft>
            <a:buNone/>
          </a:pPr>
          <a:r>
            <a:rPr lang="pl-PL" sz="1400" b="0" kern="1200" dirty="0">
              <a:latin typeface="Roboto Condensed" panose="02000000000000000000" pitchFamily="2" charset="0"/>
              <a:ea typeface="Roboto Condensed" panose="02000000000000000000" pitchFamily="2" charset="0"/>
              <a:cs typeface="Roboto Condensed" panose="02000000000000000000" pitchFamily="2" charset="0"/>
            </a:rPr>
            <a:t>warsztaty</a:t>
          </a:r>
          <a:br>
            <a:rPr lang="pl-PL" sz="1400" b="0" kern="1200" dirty="0">
              <a:latin typeface="Roboto Condensed" panose="02000000000000000000" pitchFamily="2" charset="0"/>
              <a:ea typeface="Roboto Condensed" panose="02000000000000000000" pitchFamily="2" charset="0"/>
              <a:cs typeface="Roboto Condensed" panose="02000000000000000000" pitchFamily="2" charset="0"/>
            </a:rPr>
          </a:br>
          <a:br>
            <a:rPr lang="pl-PL" sz="1400" b="0" kern="1200" dirty="0">
              <a:latin typeface="Roboto Condensed" panose="02000000000000000000" pitchFamily="2" charset="0"/>
              <a:ea typeface="Roboto Condensed" panose="02000000000000000000" pitchFamily="2" charset="0"/>
              <a:cs typeface="Roboto Condensed" panose="02000000000000000000" pitchFamily="2" charset="0"/>
            </a:rPr>
          </a:br>
          <a:r>
            <a:rPr lang="pl-PL" sz="1400" b="0" kern="1200" dirty="0">
              <a:latin typeface="Roboto Condensed" panose="02000000000000000000" pitchFamily="2" charset="0"/>
              <a:ea typeface="Roboto Condensed" panose="02000000000000000000" pitchFamily="2" charset="0"/>
              <a:cs typeface="Roboto Condensed" panose="02000000000000000000" pitchFamily="2" charset="0"/>
            </a:rPr>
            <a:t>- dla odbiorców zewnętrznych</a:t>
          </a:r>
        </a:p>
      </dsp:txBody>
      <dsp:txXfrm>
        <a:off x="5180542" y="0"/>
        <a:ext cx="1606056" cy="935325"/>
      </dsp:txXfrm>
    </dsp:sp>
    <dsp:sp modelId="{203051FA-38AF-4708-8EDA-960763D75691}">
      <dsp:nvSpPr>
        <dsp:cNvPr id="0" name=""/>
        <dsp:cNvSpPr/>
      </dsp:nvSpPr>
      <dsp:spPr>
        <a:xfrm>
          <a:off x="6907053" y="0"/>
          <a:ext cx="1613187" cy="3117751"/>
        </a:xfrm>
        <a:prstGeom prst="rect">
          <a:avLst/>
        </a:prstGeom>
        <a:solidFill>
          <a:srgbClr val="E97070"/>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pl-PL" sz="1400" b="0" kern="1200" dirty="0">
            <a:latin typeface="Roboto Condensed" panose="02000000000000000000" pitchFamily="2" charset="0"/>
            <a:ea typeface="Roboto Condensed" panose="02000000000000000000" pitchFamily="2" charset="0"/>
            <a:cs typeface="Roboto Condensed" panose="02000000000000000000" pitchFamily="2" charset="0"/>
          </a:endParaRPr>
        </a:p>
        <a:p>
          <a:pPr marL="0" lvl="0" indent="0" algn="ctr" defTabSz="622300">
            <a:lnSpc>
              <a:spcPct val="90000"/>
            </a:lnSpc>
            <a:spcBef>
              <a:spcPct val="0"/>
            </a:spcBef>
            <a:spcAft>
              <a:spcPct val="35000"/>
            </a:spcAft>
            <a:buNone/>
          </a:pPr>
          <a:endParaRPr lang="pl-PL" sz="1400" b="0" kern="1200" dirty="0">
            <a:latin typeface="Roboto Condensed" panose="02000000000000000000" pitchFamily="2" charset="0"/>
            <a:ea typeface="Roboto Condensed" panose="02000000000000000000" pitchFamily="2" charset="0"/>
            <a:cs typeface="Roboto Condensed" panose="02000000000000000000" pitchFamily="2" charset="0"/>
          </a:endParaRPr>
        </a:p>
        <a:p>
          <a:pPr marL="0" lvl="0" indent="0" algn="ctr" defTabSz="622300">
            <a:lnSpc>
              <a:spcPct val="90000"/>
            </a:lnSpc>
            <a:spcBef>
              <a:spcPct val="0"/>
            </a:spcBef>
            <a:spcAft>
              <a:spcPct val="35000"/>
            </a:spcAft>
            <a:buNone/>
          </a:pPr>
          <a:endParaRPr lang="pl-PL" sz="1400" b="0" kern="1200" dirty="0">
            <a:latin typeface="Roboto Condensed" panose="02000000000000000000" pitchFamily="2" charset="0"/>
            <a:ea typeface="Roboto Condensed" panose="02000000000000000000" pitchFamily="2" charset="0"/>
            <a:cs typeface="Roboto Condensed" panose="02000000000000000000" pitchFamily="2" charset="0"/>
          </a:endParaRPr>
        </a:p>
        <a:p>
          <a:pPr marL="0" lvl="0" indent="0" algn="ctr" defTabSz="622300">
            <a:lnSpc>
              <a:spcPct val="90000"/>
            </a:lnSpc>
            <a:spcBef>
              <a:spcPct val="0"/>
            </a:spcBef>
            <a:spcAft>
              <a:spcPct val="35000"/>
            </a:spcAft>
            <a:buNone/>
          </a:pPr>
          <a:endParaRPr lang="pl-PL" sz="1400" b="0" kern="1200" dirty="0">
            <a:latin typeface="Roboto Condensed" panose="02000000000000000000" pitchFamily="2" charset="0"/>
            <a:ea typeface="Roboto Condensed" panose="02000000000000000000" pitchFamily="2" charset="0"/>
            <a:cs typeface="Roboto Condensed" panose="02000000000000000000" pitchFamily="2" charset="0"/>
          </a:endParaRPr>
        </a:p>
        <a:p>
          <a:pPr marL="0" lvl="0" indent="0" algn="ctr" defTabSz="622300">
            <a:lnSpc>
              <a:spcPct val="90000"/>
            </a:lnSpc>
            <a:spcBef>
              <a:spcPct val="0"/>
            </a:spcBef>
            <a:spcAft>
              <a:spcPct val="35000"/>
            </a:spcAft>
            <a:buNone/>
          </a:pPr>
          <a:r>
            <a:rPr lang="pl-PL" sz="1400" b="1" kern="1200" dirty="0">
              <a:latin typeface="Roboto Condensed" panose="02000000000000000000" pitchFamily="2" charset="0"/>
              <a:ea typeface="Roboto Condensed" panose="02000000000000000000" pitchFamily="2" charset="0"/>
              <a:cs typeface="Roboto Condensed" panose="02000000000000000000" pitchFamily="2" charset="0"/>
            </a:rPr>
            <a:t>Zapewnienie trwałości rezultatów</a:t>
          </a:r>
          <a:br>
            <a:rPr lang="pl-PL" sz="1400" b="0" kern="1200" dirty="0">
              <a:latin typeface="Roboto Condensed" panose="02000000000000000000" pitchFamily="2" charset="0"/>
              <a:ea typeface="Roboto Condensed" panose="02000000000000000000" pitchFamily="2" charset="0"/>
              <a:cs typeface="Roboto Condensed" panose="02000000000000000000" pitchFamily="2" charset="0"/>
            </a:rPr>
          </a:br>
          <a:endParaRPr lang="pl-PL" sz="1400" b="0" kern="1200" dirty="0">
            <a:latin typeface="Roboto Condensed" panose="02000000000000000000" pitchFamily="2" charset="0"/>
            <a:ea typeface="Roboto Condensed" panose="02000000000000000000" pitchFamily="2" charset="0"/>
            <a:cs typeface="Roboto Condensed" panose="02000000000000000000" pitchFamily="2" charset="0"/>
          </a:endParaRPr>
        </a:p>
        <a:p>
          <a:pPr marL="0" lvl="0" indent="0" algn="ctr" defTabSz="622300">
            <a:lnSpc>
              <a:spcPct val="90000"/>
            </a:lnSpc>
            <a:spcBef>
              <a:spcPct val="0"/>
            </a:spcBef>
            <a:spcAft>
              <a:spcPct val="35000"/>
            </a:spcAft>
            <a:buNone/>
          </a:pPr>
          <a:r>
            <a:rPr lang="pl-PL" sz="1400" b="0" kern="1200" dirty="0">
              <a:latin typeface="Roboto Condensed" panose="02000000000000000000" pitchFamily="2" charset="0"/>
              <a:ea typeface="Roboto Condensed" panose="02000000000000000000" pitchFamily="2" charset="0"/>
              <a:cs typeface="Roboto Condensed" panose="02000000000000000000" pitchFamily="2" charset="0"/>
            </a:rPr>
            <a:t>Wdrażanie rezultatów w ramach organizacji partnerskich i poza nimi</a:t>
          </a:r>
        </a:p>
      </dsp:txBody>
      <dsp:txXfrm>
        <a:off x="6907053" y="0"/>
        <a:ext cx="1613187" cy="9353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AD6B64-684D-4076-8290-335E0621A412}">
      <dsp:nvSpPr>
        <dsp:cNvPr id="0" name=""/>
        <dsp:cNvSpPr/>
      </dsp:nvSpPr>
      <dsp:spPr>
        <a:xfrm rot="5400000">
          <a:off x="1154733" y="673450"/>
          <a:ext cx="591435" cy="673328"/>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4D1117C-C16E-4FBA-943C-92E876838E5C}">
      <dsp:nvSpPr>
        <dsp:cNvPr id="0" name=""/>
        <dsp:cNvSpPr/>
      </dsp:nvSpPr>
      <dsp:spPr>
        <a:xfrm>
          <a:off x="953216" y="17831"/>
          <a:ext cx="1085276" cy="696908"/>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pl-PL" sz="1400" kern="1200" dirty="0"/>
            <a:t>Analiza potrzeb i określenie celów</a:t>
          </a:r>
        </a:p>
      </dsp:txBody>
      <dsp:txXfrm>
        <a:off x="987242" y="51857"/>
        <a:ext cx="1017224" cy="628856"/>
      </dsp:txXfrm>
    </dsp:sp>
    <dsp:sp modelId="{7655A91C-E912-4BD0-A0D5-945367EE9FE8}">
      <dsp:nvSpPr>
        <dsp:cNvPr id="0" name=""/>
        <dsp:cNvSpPr/>
      </dsp:nvSpPr>
      <dsp:spPr>
        <a:xfrm>
          <a:off x="1993669" y="84298"/>
          <a:ext cx="724126" cy="5632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228600" lvl="1" indent="-228600" algn="l" defTabSz="1022350">
            <a:lnSpc>
              <a:spcPct val="90000"/>
            </a:lnSpc>
            <a:spcBef>
              <a:spcPct val="0"/>
            </a:spcBef>
            <a:spcAft>
              <a:spcPct val="15000"/>
            </a:spcAft>
            <a:buChar char="•"/>
          </a:pPr>
          <a:endParaRPr lang="pl-PL" sz="2300" kern="1200" dirty="0"/>
        </a:p>
      </dsp:txBody>
      <dsp:txXfrm>
        <a:off x="1993669" y="84298"/>
        <a:ext cx="724126" cy="563272"/>
      </dsp:txXfrm>
    </dsp:sp>
    <dsp:sp modelId="{DEE7D529-54E6-4B35-8993-98CD77244886}">
      <dsp:nvSpPr>
        <dsp:cNvPr id="0" name=""/>
        <dsp:cNvSpPr/>
      </dsp:nvSpPr>
      <dsp:spPr>
        <a:xfrm rot="5400000">
          <a:off x="2070161" y="1456309"/>
          <a:ext cx="591435" cy="673328"/>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8FA83D-7572-4E3C-A03B-8CBEC5008496}">
      <dsp:nvSpPr>
        <dsp:cNvPr id="0" name=""/>
        <dsp:cNvSpPr/>
      </dsp:nvSpPr>
      <dsp:spPr>
        <a:xfrm>
          <a:off x="1800214" y="800690"/>
          <a:ext cx="1222135" cy="696908"/>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pl-PL" sz="1400" kern="1200" dirty="0"/>
            <a:t>Podział zadań </a:t>
          </a:r>
          <a:r>
            <a:rPr lang="pl-PL" sz="1000" kern="1200" dirty="0"/>
            <a:t>i ustalenia finansowe między partnerami</a:t>
          </a:r>
        </a:p>
      </dsp:txBody>
      <dsp:txXfrm>
        <a:off x="1834240" y="834716"/>
        <a:ext cx="1154083" cy="628856"/>
      </dsp:txXfrm>
    </dsp:sp>
    <dsp:sp modelId="{E838056E-0402-4D8C-BC8A-36889B9F0CB1}">
      <dsp:nvSpPr>
        <dsp:cNvPr id="0" name=""/>
        <dsp:cNvSpPr/>
      </dsp:nvSpPr>
      <dsp:spPr>
        <a:xfrm>
          <a:off x="2909097" y="867156"/>
          <a:ext cx="724126" cy="563272"/>
        </a:xfrm>
        <a:prstGeom prst="rect">
          <a:avLst/>
        </a:prstGeom>
        <a:noFill/>
        <a:ln>
          <a:noFill/>
        </a:ln>
        <a:effectLst/>
      </dsp:spPr>
      <dsp:style>
        <a:lnRef idx="0">
          <a:scrgbClr r="0" g="0" b="0"/>
        </a:lnRef>
        <a:fillRef idx="0">
          <a:scrgbClr r="0" g="0" b="0"/>
        </a:fillRef>
        <a:effectRef idx="0">
          <a:scrgbClr r="0" g="0" b="0"/>
        </a:effectRef>
        <a:fontRef idx="minor"/>
      </dsp:style>
    </dsp:sp>
    <dsp:sp modelId="{E6EAE76C-ACAE-46A4-A236-C7994FF766A0}">
      <dsp:nvSpPr>
        <dsp:cNvPr id="0" name=""/>
        <dsp:cNvSpPr/>
      </dsp:nvSpPr>
      <dsp:spPr>
        <a:xfrm rot="5400000">
          <a:off x="2803907" y="2239167"/>
          <a:ext cx="591435" cy="673328"/>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B4F99A-AECA-44B2-969F-81A0DB1195E1}">
      <dsp:nvSpPr>
        <dsp:cNvPr id="0" name=""/>
        <dsp:cNvSpPr/>
      </dsp:nvSpPr>
      <dsp:spPr>
        <a:xfrm>
          <a:off x="2647212" y="1583548"/>
          <a:ext cx="995630" cy="696908"/>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pl-PL" sz="1000" kern="1200" dirty="0"/>
            <a:t>Harmonogram określający najważniejsze rezultaty</a:t>
          </a:r>
        </a:p>
      </dsp:txBody>
      <dsp:txXfrm>
        <a:off x="2681238" y="1617574"/>
        <a:ext cx="927578" cy="628856"/>
      </dsp:txXfrm>
    </dsp:sp>
    <dsp:sp modelId="{5B3B447F-E65C-43C0-A372-6C50B0C9FB01}">
      <dsp:nvSpPr>
        <dsp:cNvPr id="0" name=""/>
        <dsp:cNvSpPr/>
      </dsp:nvSpPr>
      <dsp:spPr>
        <a:xfrm>
          <a:off x="3642842" y="1650015"/>
          <a:ext cx="724126" cy="563272"/>
        </a:xfrm>
        <a:prstGeom prst="rect">
          <a:avLst/>
        </a:prstGeom>
        <a:noFill/>
        <a:ln>
          <a:noFill/>
        </a:ln>
        <a:effectLst/>
      </dsp:spPr>
      <dsp:style>
        <a:lnRef idx="0">
          <a:scrgbClr r="0" g="0" b="0"/>
        </a:lnRef>
        <a:fillRef idx="0">
          <a:scrgbClr r="0" g="0" b="0"/>
        </a:fillRef>
        <a:effectRef idx="0">
          <a:scrgbClr r="0" g="0" b="0"/>
        </a:effectRef>
        <a:fontRef idx="minor"/>
      </dsp:style>
    </dsp:sp>
    <dsp:sp modelId="{FBD309A9-1DBD-400A-9897-FE0FAE8E7B3B}">
      <dsp:nvSpPr>
        <dsp:cNvPr id="0" name=""/>
        <dsp:cNvSpPr/>
      </dsp:nvSpPr>
      <dsp:spPr>
        <a:xfrm>
          <a:off x="3494210" y="2366407"/>
          <a:ext cx="995630" cy="696908"/>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pl-PL" sz="1000" kern="1200" dirty="0"/>
            <a:t>System monitoringu i kontroli</a:t>
          </a:r>
        </a:p>
      </dsp:txBody>
      <dsp:txXfrm>
        <a:off x="3528236" y="2400433"/>
        <a:ext cx="927578" cy="62885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56DC50-9616-48BA-8056-39BCEB34E50F}">
      <dsp:nvSpPr>
        <dsp:cNvPr id="0" name=""/>
        <dsp:cNvSpPr/>
      </dsp:nvSpPr>
      <dsp:spPr>
        <a:xfrm rot="5400000">
          <a:off x="-67266" y="70900"/>
          <a:ext cx="448440" cy="313908"/>
        </a:xfrm>
        <a:prstGeom prst="chevron">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endParaRPr lang="pl-PL" sz="800" kern="1200" dirty="0"/>
        </a:p>
      </dsp:txBody>
      <dsp:txXfrm rot="-5400000">
        <a:off x="0" y="160588"/>
        <a:ext cx="313908" cy="134532"/>
      </dsp:txXfrm>
    </dsp:sp>
    <dsp:sp modelId="{EB4292B5-17A6-42F1-A97F-6FFB407CE407}">
      <dsp:nvSpPr>
        <dsp:cNvPr id="0" name=""/>
        <dsp:cNvSpPr/>
      </dsp:nvSpPr>
      <dsp:spPr>
        <a:xfrm rot="5400000">
          <a:off x="2018687" y="-1704778"/>
          <a:ext cx="291486" cy="3701043"/>
        </a:xfrm>
        <a:prstGeom prst="round2Same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None/>
          </a:pPr>
          <a:r>
            <a:rPr lang="pl-PL" sz="1600" kern="1200" dirty="0"/>
            <a:t>Czas realizacji</a:t>
          </a:r>
        </a:p>
      </dsp:txBody>
      <dsp:txXfrm rot="-5400000">
        <a:off x="313909" y="14229"/>
        <a:ext cx="3686814" cy="263028"/>
      </dsp:txXfrm>
    </dsp:sp>
    <dsp:sp modelId="{1C37573B-A9B3-441B-84B9-05D43CCF651F}">
      <dsp:nvSpPr>
        <dsp:cNvPr id="0" name=""/>
        <dsp:cNvSpPr/>
      </dsp:nvSpPr>
      <dsp:spPr>
        <a:xfrm rot="5400000">
          <a:off x="-67266" y="464661"/>
          <a:ext cx="448440" cy="313908"/>
        </a:xfrm>
        <a:prstGeom prst="chevron">
          <a:avLst/>
        </a:prstGeom>
        <a:solidFill>
          <a:schemeClr val="accent4">
            <a:hueOff val="-446477"/>
            <a:satOff val="2690"/>
            <a:lumOff val="216"/>
            <a:alphaOff val="0"/>
          </a:schemeClr>
        </a:solidFill>
        <a:ln w="25400" cap="flat" cmpd="sng" algn="ctr">
          <a:solidFill>
            <a:schemeClr val="accent4">
              <a:hueOff val="-446477"/>
              <a:satOff val="2690"/>
              <a:lumOff val="21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endParaRPr lang="pl-PL" sz="800" kern="1200" dirty="0"/>
        </a:p>
      </dsp:txBody>
      <dsp:txXfrm rot="-5400000">
        <a:off x="0" y="554349"/>
        <a:ext cx="313908" cy="134532"/>
      </dsp:txXfrm>
    </dsp:sp>
    <dsp:sp modelId="{6E853C18-051B-48E6-833E-577A83323D85}">
      <dsp:nvSpPr>
        <dsp:cNvPr id="0" name=""/>
        <dsp:cNvSpPr/>
      </dsp:nvSpPr>
      <dsp:spPr>
        <a:xfrm rot="5400000">
          <a:off x="2018687" y="-1307383"/>
          <a:ext cx="291486" cy="3701043"/>
        </a:xfrm>
        <a:prstGeom prst="round2SameRect">
          <a:avLst/>
        </a:prstGeom>
        <a:solidFill>
          <a:schemeClr val="lt1">
            <a:alpha val="90000"/>
            <a:hueOff val="0"/>
            <a:satOff val="0"/>
            <a:lumOff val="0"/>
            <a:alphaOff val="0"/>
          </a:schemeClr>
        </a:solidFill>
        <a:ln w="25400" cap="flat" cmpd="sng" algn="ctr">
          <a:solidFill>
            <a:schemeClr val="accent4">
              <a:hueOff val="-446477"/>
              <a:satOff val="2690"/>
              <a:lumOff val="21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 typeface="Arial" panose="020B0604020202020204" pitchFamily="34" charset="0"/>
            <a:buNone/>
            <a:tabLst/>
            <a:defRPr/>
          </a:pPr>
          <a:r>
            <a:rPr lang="pl-PL" sz="1600" kern="1200" dirty="0"/>
            <a:t>Budżet</a:t>
          </a:r>
        </a:p>
      </dsp:txBody>
      <dsp:txXfrm rot="-5400000">
        <a:off x="313909" y="411624"/>
        <a:ext cx="3686814" cy="263028"/>
      </dsp:txXfrm>
    </dsp:sp>
    <dsp:sp modelId="{7B4E118B-4A7E-4815-AEC2-C8A47AAE2FDD}">
      <dsp:nvSpPr>
        <dsp:cNvPr id="0" name=""/>
        <dsp:cNvSpPr/>
      </dsp:nvSpPr>
      <dsp:spPr>
        <a:xfrm rot="5400000">
          <a:off x="-67266" y="858423"/>
          <a:ext cx="448440" cy="313908"/>
        </a:xfrm>
        <a:prstGeom prst="chevron">
          <a:avLst/>
        </a:prstGeom>
        <a:solidFill>
          <a:schemeClr val="accent4">
            <a:hueOff val="-892954"/>
            <a:satOff val="5380"/>
            <a:lumOff val="431"/>
            <a:alphaOff val="0"/>
          </a:schemeClr>
        </a:solidFill>
        <a:ln w="25400" cap="flat" cmpd="sng" algn="ctr">
          <a:solidFill>
            <a:schemeClr val="accent4">
              <a:hueOff val="-892954"/>
              <a:satOff val="5380"/>
              <a:lumOff val="43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endParaRPr lang="pl-PL" sz="800" kern="1200" dirty="0"/>
        </a:p>
      </dsp:txBody>
      <dsp:txXfrm rot="-5400000">
        <a:off x="0" y="948111"/>
        <a:ext cx="313908" cy="134532"/>
      </dsp:txXfrm>
    </dsp:sp>
    <dsp:sp modelId="{D3A004AC-0E2B-44ED-9C7F-A6FB0D70EE36}">
      <dsp:nvSpPr>
        <dsp:cNvPr id="0" name=""/>
        <dsp:cNvSpPr/>
      </dsp:nvSpPr>
      <dsp:spPr>
        <a:xfrm rot="5400000">
          <a:off x="2018687" y="-913621"/>
          <a:ext cx="291486" cy="3701043"/>
        </a:xfrm>
        <a:prstGeom prst="round2SameRect">
          <a:avLst/>
        </a:prstGeom>
        <a:solidFill>
          <a:schemeClr val="lt1">
            <a:alpha val="90000"/>
            <a:hueOff val="0"/>
            <a:satOff val="0"/>
            <a:lumOff val="0"/>
            <a:alphaOff val="0"/>
          </a:schemeClr>
        </a:solidFill>
        <a:ln w="25400" cap="flat" cmpd="sng" algn="ctr">
          <a:solidFill>
            <a:schemeClr val="accent4">
              <a:hueOff val="-892954"/>
              <a:satOff val="5380"/>
              <a:lumOff val="43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pl-PL" sz="1600" kern="1200" dirty="0"/>
            <a:t>Mobilności</a:t>
          </a:r>
        </a:p>
      </dsp:txBody>
      <dsp:txXfrm rot="-5400000">
        <a:off x="313909" y="805386"/>
        <a:ext cx="3686814" cy="263028"/>
      </dsp:txXfrm>
    </dsp:sp>
    <dsp:sp modelId="{1925D060-B150-44C8-BD69-18030B8C9415}">
      <dsp:nvSpPr>
        <dsp:cNvPr id="0" name=""/>
        <dsp:cNvSpPr/>
      </dsp:nvSpPr>
      <dsp:spPr>
        <a:xfrm rot="5400000">
          <a:off x="-67266" y="1252184"/>
          <a:ext cx="448440" cy="313908"/>
        </a:xfrm>
        <a:prstGeom prst="chevron">
          <a:avLst/>
        </a:prstGeom>
        <a:solidFill>
          <a:schemeClr val="accent4">
            <a:hueOff val="-1339431"/>
            <a:satOff val="8070"/>
            <a:lumOff val="647"/>
            <a:alphaOff val="0"/>
          </a:schemeClr>
        </a:solidFill>
        <a:ln w="25400" cap="flat" cmpd="sng" algn="ctr">
          <a:solidFill>
            <a:schemeClr val="accent4">
              <a:hueOff val="-1339431"/>
              <a:satOff val="8070"/>
              <a:lumOff val="64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endParaRPr lang="pl-PL" sz="800" kern="1200" dirty="0"/>
        </a:p>
      </dsp:txBody>
      <dsp:txXfrm rot="-5400000">
        <a:off x="0" y="1341872"/>
        <a:ext cx="313908" cy="134532"/>
      </dsp:txXfrm>
    </dsp:sp>
    <dsp:sp modelId="{01062955-380F-4A6B-BDF5-7C48B16E0906}">
      <dsp:nvSpPr>
        <dsp:cNvPr id="0" name=""/>
        <dsp:cNvSpPr/>
      </dsp:nvSpPr>
      <dsp:spPr>
        <a:xfrm rot="5400000">
          <a:off x="2018687" y="-519860"/>
          <a:ext cx="291486" cy="3701043"/>
        </a:xfrm>
        <a:prstGeom prst="round2SameRect">
          <a:avLst/>
        </a:prstGeom>
        <a:solidFill>
          <a:schemeClr val="lt1">
            <a:alpha val="90000"/>
            <a:hueOff val="0"/>
            <a:satOff val="0"/>
            <a:lumOff val="0"/>
            <a:alphaOff val="0"/>
          </a:schemeClr>
        </a:solidFill>
        <a:ln w="25400" cap="flat" cmpd="sng" algn="ctr">
          <a:solidFill>
            <a:schemeClr val="accent4">
              <a:hueOff val="-1339431"/>
              <a:satOff val="8070"/>
              <a:lumOff val="64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pl-PL" sz="1600" kern="1200" dirty="0"/>
            <a:t>Określenie potrzeb</a:t>
          </a:r>
        </a:p>
      </dsp:txBody>
      <dsp:txXfrm rot="-5400000">
        <a:off x="313909" y="1199147"/>
        <a:ext cx="3686814" cy="263028"/>
      </dsp:txXfrm>
    </dsp:sp>
    <dsp:sp modelId="{25737F1E-9B7C-442B-96EF-8B258FF57EE1}">
      <dsp:nvSpPr>
        <dsp:cNvPr id="0" name=""/>
        <dsp:cNvSpPr/>
      </dsp:nvSpPr>
      <dsp:spPr>
        <a:xfrm rot="5400000">
          <a:off x="-67266" y="1645946"/>
          <a:ext cx="448440" cy="313908"/>
        </a:xfrm>
        <a:prstGeom prst="chevron">
          <a:avLst/>
        </a:prstGeom>
        <a:solidFill>
          <a:schemeClr val="accent4">
            <a:hueOff val="-1785908"/>
            <a:satOff val="10760"/>
            <a:lumOff val="862"/>
            <a:alphaOff val="0"/>
          </a:schemeClr>
        </a:solidFill>
        <a:ln w="25400" cap="flat" cmpd="sng" algn="ctr">
          <a:solidFill>
            <a:schemeClr val="accent4">
              <a:hueOff val="-1785908"/>
              <a:satOff val="10760"/>
              <a:lumOff val="86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endParaRPr lang="pl-PL" sz="800" kern="1200" dirty="0"/>
        </a:p>
      </dsp:txBody>
      <dsp:txXfrm rot="-5400000">
        <a:off x="0" y="1735634"/>
        <a:ext cx="313908" cy="134532"/>
      </dsp:txXfrm>
    </dsp:sp>
    <dsp:sp modelId="{774E6916-E66F-4E54-AA0B-7FF4823C2D78}">
      <dsp:nvSpPr>
        <dsp:cNvPr id="0" name=""/>
        <dsp:cNvSpPr/>
      </dsp:nvSpPr>
      <dsp:spPr>
        <a:xfrm rot="5400000">
          <a:off x="2018687" y="-126098"/>
          <a:ext cx="291486" cy="3701043"/>
        </a:xfrm>
        <a:prstGeom prst="round2SameRect">
          <a:avLst/>
        </a:prstGeom>
        <a:solidFill>
          <a:schemeClr val="lt1">
            <a:alpha val="90000"/>
            <a:hueOff val="0"/>
            <a:satOff val="0"/>
            <a:lumOff val="0"/>
            <a:alphaOff val="0"/>
          </a:schemeClr>
        </a:solidFill>
        <a:ln w="25400" cap="flat" cmpd="sng" algn="ctr">
          <a:solidFill>
            <a:schemeClr val="accent4">
              <a:hueOff val="-1785908"/>
              <a:satOff val="10760"/>
              <a:lumOff val="86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pl-PL" sz="1600" kern="1200" dirty="0"/>
            <a:t>Komunikacja i współpraca</a:t>
          </a:r>
        </a:p>
      </dsp:txBody>
      <dsp:txXfrm rot="-5400000">
        <a:off x="313909" y="1592909"/>
        <a:ext cx="3686814" cy="263028"/>
      </dsp:txXfrm>
    </dsp:sp>
    <dsp:sp modelId="{86F6E1CA-4B90-4EE5-83EE-DDAFB6347681}">
      <dsp:nvSpPr>
        <dsp:cNvPr id="0" name=""/>
        <dsp:cNvSpPr/>
      </dsp:nvSpPr>
      <dsp:spPr>
        <a:xfrm rot="5400000">
          <a:off x="-67266" y="2039707"/>
          <a:ext cx="448440" cy="313908"/>
        </a:xfrm>
        <a:prstGeom prst="chevron">
          <a:avLst/>
        </a:prstGeom>
        <a:solidFill>
          <a:schemeClr val="accent4">
            <a:hueOff val="-2232385"/>
            <a:satOff val="13449"/>
            <a:lumOff val="1078"/>
            <a:alphaOff val="0"/>
          </a:schemeClr>
        </a:solidFill>
        <a:ln w="25400" cap="flat" cmpd="sng" algn="ctr">
          <a:solidFill>
            <a:schemeClr val="accent4">
              <a:hueOff val="-2232385"/>
              <a:satOff val="13449"/>
              <a:lumOff val="107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endParaRPr lang="pl-PL" sz="800" kern="1200" dirty="0"/>
        </a:p>
      </dsp:txBody>
      <dsp:txXfrm rot="-5400000">
        <a:off x="0" y="2129395"/>
        <a:ext cx="313908" cy="134532"/>
      </dsp:txXfrm>
    </dsp:sp>
    <dsp:sp modelId="{3D495D68-3995-44ED-8E45-7DF87A7F5220}">
      <dsp:nvSpPr>
        <dsp:cNvPr id="0" name=""/>
        <dsp:cNvSpPr/>
      </dsp:nvSpPr>
      <dsp:spPr>
        <a:xfrm rot="5400000">
          <a:off x="2018687" y="267663"/>
          <a:ext cx="291486" cy="3701043"/>
        </a:xfrm>
        <a:prstGeom prst="round2SameRect">
          <a:avLst/>
        </a:prstGeom>
        <a:solidFill>
          <a:schemeClr val="lt1">
            <a:alpha val="90000"/>
            <a:hueOff val="0"/>
            <a:satOff val="0"/>
            <a:lumOff val="0"/>
            <a:alphaOff val="0"/>
          </a:schemeClr>
        </a:solidFill>
        <a:ln w="25400" cap="flat" cmpd="sng" algn="ctr">
          <a:solidFill>
            <a:schemeClr val="accent4">
              <a:hueOff val="-2232385"/>
              <a:satOff val="13449"/>
              <a:lumOff val="107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pl-PL" sz="1600" kern="1200" dirty="0"/>
            <a:t>Zarządzanie ryzykiem</a:t>
          </a:r>
        </a:p>
      </dsp:txBody>
      <dsp:txXfrm rot="-5400000">
        <a:off x="313909" y="1986671"/>
        <a:ext cx="3686814" cy="263028"/>
      </dsp:txXfrm>
    </dsp:sp>
    <dsp:sp modelId="{95505956-97E0-4B0F-B925-1641C8EE6657}">
      <dsp:nvSpPr>
        <dsp:cNvPr id="0" name=""/>
        <dsp:cNvSpPr/>
      </dsp:nvSpPr>
      <dsp:spPr>
        <a:xfrm rot="5400000">
          <a:off x="-67266" y="2433469"/>
          <a:ext cx="448440" cy="313908"/>
        </a:xfrm>
        <a:prstGeom prst="chevron">
          <a:avLst/>
        </a:prstGeom>
        <a:solidFill>
          <a:schemeClr val="accent4">
            <a:hueOff val="-2678862"/>
            <a:satOff val="16139"/>
            <a:lumOff val="1294"/>
            <a:alphaOff val="0"/>
          </a:schemeClr>
        </a:solidFill>
        <a:ln w="25400" cap="flat" cmpd="sng" algn="ctr">
          <a:solidFill>
            <a:schemeClr val="accent4">
              <a:hueOff val="-2678862"/>
              <a:satOff val="16139"/>
              <a:lumOff val="129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endParaRPr lang="pl-PL" sz="800" kern="1200" dirty="0"/>
        </a:p>
      </dsp:txBody>
      <dsp:txXfrm rot="-5400000">
        <a:off x="0" y="2523157"/>
        <a:ext cx="313908" cy="134532"/>
      </dsp:txXfrm>
    </dsp:sp>
    <dsp:sp modelId="{C3E77D83-440B-47AF-9DF9-90DB3919773D}">
      <dsp:nvSpPr>
        <dsp:cNvPr id="0" name=""/>
        <dsp:cNvSpPr/>
      </dsp:nvSpPr>
      <dsp:spPr>
        <a:xfrm rot="5400000">
          <a:off x="2018687" y="661424"/>
          <a:ext cx="291486" cy="3701043"/>
        </a:xfrm>
        <a:prstGeom prst="round2SameRect">
          <a:avLst/>
        </a:prstGeom>
        <a:solidFill>
          <a:schemeClr val="lt1">
            <a:alpha val="90000"/>
            <a:hueOff val="0"/>
            <a:satOff val="0"/>
            <a:lumOff val="0"/>
            <a:alphaOff val="0"/>
          </a:schemeClr>
        </a:solidFill>
        <a:ln w="25400" cap="flat" cmpd="sng" algn="ctr">
          <a:solidFill>
            <a:schemeClr val="accent4">
              <a:hueOff val="-2678862"/>
              <a:satOff val="16139"/>
              <a:lumOff val="129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pl-PL" sz="1600" kern="1200" dirty="0"/>
            <a:t>Cele</a:t>
          </a:r>
        </a:p>
      </dsp:txBody>
      <dsp:txXfrm rot="-5400000">
        <a:off x="313909" y="2380432"/>
        <a:ext cx="3686814" cy="263028"/>
      </dsp:txXfrm>
    </dsp:sp>
    <dsp:sp modelId="{AFEC9583-1A80-469D-AC4F-6D80339AC95E}">
      <dsp:nvSpPr>
        <dsp:cNvPr id="0" name=""/>
        <dsp:cNvSpPr/>
      </dsp:nvSpPr>
      <dsp:spPr>
        <a:xfrm rot="5400000">
          <a:off x="-67266" y="2827231"/>
          <a:ext cx="448440" cy="313908"/>
        </a:xfrm>
        <a:prstGeom prst="chevron">
          <a:avLst/>
        </a:prstGeom>
        <a:solidFill>
          <a:schemeClr val="accent4">
            <a:hueOff val="-3125339"/>
            <a:satOff val="18829"/>
            <a:lumOff val="1509"/>
            <a:alphaOff val="0"/>
          </a:schemeClr>
        </a:solidFill>
        <a:ln w="25400" cap="flat" cmpd="sng" algn="ctr">
          <a:solidFill>
            <a:schemeClr val="accent4">
              <a:hueOff val="-3125339"/>
              <a:satOff val="18829"/>
              <a:lumOff val="150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endParaRPr lang="pl-PL" sz="800" kern="1200" dirty="0"/>
        </a:p>
      </dsp:txBody>
      <dsp:txXfrm rot="-5400000">
        <a:off x="0" y="2916919"/>
        <a:ext cx="313908" cy="134532"/>
      </dsp:txXfrm>
    </dsp:sp>
    <dsp:sp modelId="{A55F1142-EB15-4870-BE3B-20AC46DD160B}">
      <dsp:nvSpPr>
        <dsp:cNvPr id="0" name=""/>
        <dsp:cNvSpPr/>
      </dsp:nvSpPr>
      <dsp:spPr>
        <a:xfrm rot="5400000">
          <a:off x="2018687" y="1055186"/>
          <a:ext cx="291486" cy="3701043"/>
        </a:xfrm>
        <a:prstGeom prst="round2SameRect">
          <a:avLst/>
        </a:prstGeom>
        <a:solidFill>
          <a:schemeClr val="lt1">
            <a:alpha val="90000"/>
            <a:hueOff val="0"/>
            <a:satOff val="0"/>
            <a:lumOff val="0"/>
            <a:alphaOff val="0"/>
          </a:schemeClr>
        </a:solidFill>
        <a:ln w="25400" cap="flat" cmpd="sng" algn="ctr">
          <a:solidFill>
            <a:schemeClr val="accent4">
              <a:hueOff val="-3125339"/>
              <a:satOff val="18829"/>
              <a:lumOff val="150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pl-PL" sz="1600" kern="1200" dirty="0"/>
            <a:t>Rezultaty</a:t>
          </a:r>
        </a:p>
      </dsp:txBody>
      <dsp:txXfrm rot="-5400000">
        <a:off x="313909" y="2774194"/>
        <a:ext cx="3686814" cy="263028"/>
      </dsp:txXfrm>
    </dsp:sp>
    <dsp:sp modelId="{6AA89528-5457-4684-8E95-8B4BF8EEF446}">
      <dsp:nvSpPr>
        <dsp:cNvPr id="0" name=""/>
        <dsp:cNvSpPr/>
      </dsp:nvSpPr>
      <dsp:spPr>
        <a:xfrm rot="5400000">
          <a:off x="-67266" y="3220992"/>
          <a:ext cx="448440" cy="313908"/>
        </a:xfrm>
        <a:prstGeom prst="chevron">
          <a:avLst/>
        </a:prstGeom>
        <a:solidFill>
          <a:schemeClr val="accent4">
            <a:hueOff val="-3571816"/>
            <a:satOff val="21519"/>
            <a:lumOff val="1725"/>
            <a:alphaOff val="0"/>
          </a:schemeClr>
        </a:solidFill>
        <a:ln w="25400" cap="flat" cmpd="sng" algn="ctr">
          <a:solidFill>
            <a:schemeClr val="accent4">
              <a:hueOff val="-3571816"/>
              <a:satOff val="21519"/>
              <a:lumOff val="172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endParaRPr lang="pl-PL" sz="800" kern="1200" dirty="0"/>
        </a:p>
      </dsp:txBody>
      <dsp:txXfrm rot="-5400000">
        <a:off x="0" y="3310680"/>
        <a:ext cx="313908" cy="134532"/>
      </dsp:txXfrm>
    </dsp:sp>
    <dsp:sp modelId="{B0984536-DF2D-479D-8D42-D4FD9346A903}">
      <dsp:nvSpPr>
        <dsp:cNvPr id="0" name=""/>
        <dsp:cNvSpPr/>
      </dsp:nvSpPr>
      <dsp:spPr>
        <a:xfrm rot="5400000">
          <a:off x="2018687" y="1448947"/>
          <a:ext cx="291486" cy="3701043"/>
        </a:xfrm>
        <a:prstGeom prst="round2SameRect">
          <a:avLst/>
        </a:prstGeom>
        <a:solidFill>
          <a:schemeClr val="lt1">
            <a:alpha val="90000"/>
            <a:hueOff val="0"/>
            <a:satOff val="0"/>
            <a:lumOff val="0"/>
            <a:alphaOff val="0"/>
          </a:schemeClr>
        </a:solidFill>
        <a:ln w="25400" cap="flat" cmpd="sng" algn="ctr">
          <a:solidFill>
            <a:schemeClr val="accent4">
              <a:hueOff val="-3571816"/>
              <a:satOff val="21519"/>
              <a:lumOff val="172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pl-PL" sz="1600" kern="1200" dirty="0"/>
            <a:t>Wskaźniki</a:t>
          </a:r>
        </a:p>
      </dsp:txBody>
      <dsp:txXfrm rot="-5400000">
        <a:off x="313909" y="3167955"/>
        <a:ext cx="3686814" cy="263028"/>
      </dsp:txXfrm>
    </dsp:sp>
    <dsp:sp modelId="{B24B09B8-BA62-4DD9-AFC6-E1177011E2A0}">
      <dsp:nvSpPr>
        <dsp:cNvPr id="0" name=""/>
        <dsp:cNvSpPr/>
      </dsp:nvSpPr>
      <dsp:spPr>
        <a:xfrm rot="5400000">
          <a:off x="-67266" y="3614754"/>
          <a:ext cx="448440" cy="313908"/>
        </a:xfrm>
        <a:prstGeom prst="chevron">
          <a:avLst/>
        </a:prstGeom>
        <a:solidFill>
          <a:schemeClr val="accent4">
            <a:hueOff val="-4018293"/>
            <a:satOff val="24209"/>
            <a:lumOff val="1940"/>
            <a:alphaOff val="0"/>
          </a:schemeClr>
        </a:solidFill>
        <a:ln w="25400" cap="flat" cmpd="sng" algn="ctr">
          <a:solidFill>
            <a:schemeClr val="accent4">
              <a:hueOff val="-4018293"/>
              <a:satOff val="24209"/>
              <a:lumOff val="194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endParaRPr lang="pl-PL" sz="800" kern="1200" dirty="0"/>
        </a:p>
      </dsp:txBody>
      <dsp:txXfrm rot="-5400000">
        <a:off x="0" y="3704442"/>
        <a:ext cx="313908" cy="134532"/>
      </dsp:txXfrm>
    </dsp:sp>
    <dsp:sp modelId="{CA6C8518-9F56-46B6-8459-6FC2B68943CD}">
      <dsp:nvSpPr>
        <dsp:cNvPr id="0" name=""/>
        <dsp:cNvSpPr/>
      </dsp:nvSpPr>
      <dsp:spPr>
        <a:xfrm rot="5400000">
          <a:off x="2018687" y="1842709"/>
          <a:ext cx="291486" cy="3701043"/>
        </a:xfrm>
        <a:prstGeom prst="round2SameRect">
          <a:avLst/>
        </a:prstGeom>
        <a:solidFill>
          <a:schemeClr val="lt1">
            <a:alpha val="90000"/>
            <a:hueOff val="0"/>
            <a:satOff val="0"/>
            <a:lumOff val="0"/>
            <a:alphaOff val="0"/>
          </a:schemeClr>
        </a:solidFill>
        <a:ln w="25400" cap="flat" cmpd="sng" algn="ctr">
          <a:solidFill>
            <a:schemeClr val="accent4">
              <a:hueOff val="-4018293"/>
              <a:satOff val="24209"/>
              <a:lumOff val="194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pl-PL" sz="1600" kern="1200" dirty="0"/>
            <a:t>Monitoring i ewaluacja</a:t>
          </a:r>
        </a:p>
      </dsp:txBody>
      <dsp:txXfrm rot="-5400000">
        <a:off x="313909" y="3561717"/>
        <a:ext cx="3686814" cy="263028"/>
      </dsp:txXfrm>
    </dsp:sp>
    <dsp:sp modelId="{C626295F-C5C9-4BA5-8F3B-45DEC563AA26}">
      <dsp:nvSpPr>
        <dsp:cNvPr id="0" name=""/>
        <dsp:cNvSpPr/>
      </dsp:nvSpPr>
      <dsp:spPr>
        <a:xfrm rot="5400000">
          <a:off x="-67266" y="4008515"/>
          <a:ext cx="448440" cy="313908"/>
        </a:xfrm>
        <a:prstGeom prst="chevron">
          <a:avLst/>
        </a:prstGeom>
        <a:solidFill>
          <a:schemeClr val="accent4">
            <a:hueOff val="-4464770"/>
            <a:satOff val="26899"/>
            <a:lumOff val="2156"/>
            <a:alphaOff val="0"/>
          </a:schemeClr>
        </a:solidFill>
        <a:ln w="25400" cap="flat" cmpd="sng" algn="ctr">
          <a:solidFill>
            <a:schemeClr val="accent4">
              <a:hueOff val="-4464770"/>
              <a:satOff val="26899"/>
              <a:lumOff val="215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endParaRPr lang="pl-PL" sz="800" kern="1200" dirty="0"/>
        </a:p>
      </dsp:txBody>
      <dsp:txXfrm rot="-5400000">
        <a:off x="0" y="4098203"/>
        <a:ext cx="313908" cy="134532"/>
      </dsp:txXfrm>
    </dsp:sp>
    <dsp:sp modelId="{1D05B2BB-DA20-49EF-A867-1CA6658EEC73}">
      <dsp:nvSpPr>
        <dsp:cNvPr id="0" name=""/>
        <dsp:cNvSpPr/>
      </dsp:nvSpPr>
      <dsp:spPr>
        <a:xfrm rot="5400000">
          <a:off x="2018687" y="2236470"/>
          <a:ext cx="291486" cy="3701043"/>
        </a:xfrm>
        <a:prstGeom prst="round2SameRect">
          <a:avLst/>
        </a:prstGeom>
        <a:solidFill>
          <a:schemeClr val="lt1">
            <a:alpha val="90000"/>
            <a:hueOff val="0"/>
            <a:satOff val="0"/>
            <a:lumOff val="0"/>
            <a:alphaOff val="0"/>
          </a:schemeClr>
        </a:solidFill>
        <a:ln w="25400" cap="flat" cmpd="sng" algn="ctr">
          <a:solidFill>
            <a:schemeClr val="accent4">
              <a:hueOff val="-4464770"/>
              <a:satOff val="26899"/>
              <a:lumOff val="215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pl-PL" sz="1600" kern="1200" dirty="0"/>
            <a:t>Upowszechnienie i trwałość rezultatów</a:t>
          </a:r>
        </a:p>
      </dsp:txBody>
      <dsp:txXfrm rot="-5400000">
        <a:off x="313909" y="3955478"/>
        <a:ext cx="3686814" cy="26302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EB23A1-BB1D-4FAE-9B37-A23070FA16B8}">
      <dsp:nvSpPr>
        <dsp:cNvPr id="0" name=""/>
        <dsp:cNvSpPr/>
      </dsp:nvSpPr>
      <dsp:spPr>
        <a:xfrm>
          <a:off x="689447" y="0"/>
          <a:ext cx="7441575" cy="4880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l-PL" sz="1200" kern="1200"/>
            <a:t>Zapoznaj się z zasadami Programu Erasmus+ oraz z terminami składania wniosków: </a:t>
          </a:r>
          <a:r>
            <a:rPr lang="pl-PL" sz="1200" kern="1200">
              <a:hlinkClick xmlns:r="http://schemas.openxmlformats.org/officeDocument/2006/relationships" r:id="rId1"/>
            </a:rPr>
            <a:t>https://erasmusplus.org.pl/</a:t>
          </a:r>
          <a:r>
            <a:rPr lang="pl-PL" sz="1200" kern="1200"/>
            <a:t> </a:t>
          </a:r>
        </a:p>
      </dsp:txBody>
      <dsp:txXfrm>
        <a:off x="703742" y="14295"/>
        <a:ext cx="7412985" cy="459465"/>
      </dsp:txXfrm>
    </dsp:sp>
    <dsp:sp modelId="{866E93F6-43C8-4758-8026-87A73027DB4E}">
      <dsp:nvSpPr>
        <dsp:cNvPr id="0" name=""/>
        <dsp:cNvSpPr/>
      </dsp:nvSpPr>
      <dsp:spPr>
        <a:xfrm rot="5400000">
          <a:off x="4306114" y="479091"/>
          <a:ext cx="208241" cy="29558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pl-PL" sz="1000" kern="1200"/>
        </a:p>
      </dsp:txBody>
      <dsp:txXfrm rot="-5400000">
        <a:off x="4321560" y="522762"/>
        <a:ext cx="177350" cy="145769"/>
      </dsp:txXfrm>
    </dsp:sp>
    <dsp:sp modelId="{E744629E-9F56-45ED-BCA5-E8F7E1DEFD6B}">
      <dsp:nvSpPr>
        <dsp:cNvPr id="0" name=""/>
        <dsp:cNvSpPr/>
      </dsp:nvSpPr>
      <dsp:spPr>
        <a:xfrm>
          <a:off x="689447" y="765711"/>
          <a:ext cx="7441575" cy="4880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l-PL" sz="1200" kern="1200"/>
            <a:t>Stwórz zespół projektowy w organizacji - przeanalizuj potrzeby. Znajdź partnerów zagranicznych do współpracy - stwórzcie wspólnie koncepcję projektu.</a:t>
          </a:r>
        </a:p>
      </dsp:txBody>
      <dsp:txXfrm>
        <a:off x="703742" y="780006"/>
        <a:ext cx="7412985" cy="459465"/>
      </dsp:txXfrm>
    </dsp:sp>
    <dsp:sp modelId="{A0157CD4-C869-45A3-BA17-98F0B293CB58}">
      <dsp:nvSpPr>
        <dsp:cNvPr id="0" name=""/>
        <dsp:cNvSpPr/>
      </dsp:nvSpPr>
      <dsp:spPr>
        <a:xfrm rot="5400000">
          <a:off x="4287075" y="1270188"/>
          <a:ext cx="246320" cy="29558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pl-PL" sz="1200" kern="1200"/>
        </a:p>
      </dsp:txBody>
      <dsp:txXfrm rot="-5400000">
        <a:off x="4321560" y="1294820"/>
        <a:ext cx="177350" cy="172424"/>
      </dsp:txXfrm>
    </dsp:sp>
    <dsp:sp modelId="{632121FC-5F72-4672-A1AC-06B4D418BF29}">
      <dsp:nvSpPr>
        <dsp:cNvPr id="0" name=""/>
        <dsp:cNvSpPr/>
      </dsp:nvSpPr>
      <dsp:spPr>
        <a:xfrm>
          <a:off x="689447" y="1582194"/>
          <a:ext cx="7441575" cy="4880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l-PL" sz="1200" kern="1200">
              <a:solidFill>
                <a:schemeClr val="bg1"/>
              </a:solidFill>
            </a:rPr>
            <a:t>Zarejestruj się w systemie EU LOGIN: </a:t>
          </a:r>
          <a:r>
            <a:rPr lang="pl-PL" sz="1200" kern="1200">
              <a:solidFill>
                <a:schemeClr val="bg1"/>
              </a:solidFill>
              <a:hlinkClick xmlns:r="http://schemas.openxmlformats.org/officeDocument/2006/relationships" r:id="rId2">
                <a:extLst>
                  <a:ext uri="{A12FA001-AC4F-418D-AE19-62706E023703}">
                    <ahyp:hlinkClr xmlns:ahyp="http://schemas.microsoft.com/office/drawing/2018/hyperlinkcolor" val="tx"/>
                  </a:ext>
                </a:extLst>
              </a:hlinkClick>
            </a:rPr>
            <a:t>https://webgate.ec.europa.eu/cas/eim/external/register.cgi</a:t>
          </a:r>
          <a:r>
            <a:rPr lang="pl-PL" sz="1200" kern="1200">
              <a:solidFill>
                <a:schemeClr val="bg1"/>
              </a:solidFill>
            </a:rPr>
            <a:t> </a:t>
          </a:r>
        </a:p>
      </dsp:txBody>
      <dsp:txXfrm>
        <a:off x="703742" y="1596489"/>
        <a:ext cx="7412985" cy="459465"/>
      </dsp:txXfrm>
    </dsp:sp>
    <dsp:sp modelId="{FED10327-49DC-44D0-AF48-F46CBED1ECEB}">
      <dsp:nvSpPr>
        <dsp:cNvPr id="0" name=""/>
        <dsp:cNvSpPr/>
      </dsp:nvSpPr>
      <dsp:spPr>
        <a:xfrm rot="5400000">
          <a:off x="4287075" y="2086670"/>
          <a:ext cx="246320" cy="29558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pl-PL" sz="1200" kern="1200"/>
        </a:p>
      </dsp:txBody>
      <dsp:txXfrm rot="-5400000">
        <a:off x="4321560" y="2111302"/>
        <a:ext cx="177350" cy="172424"/>
      </dsp:txXfrm>
    </dsp:sp>
    <dsp:sp modelId="{D4C6B6A6-814F-4654-A7F1-B8162FD6FF30}">
      <dsp:nvSpPr>
        <dsp:cNvPr id="0" name=""/>
        <dsp:cNvSpPr/>
      </dsp:nvSpPr>
      <dsp:spPr>
        <a:xfrm>
          <a:off x="689447" y="2398676"/>
          <a:ext cx="7441575" cy="4880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l-PL" sz="1200" kern="1200">
              <a:solidFill>
                <a:schemeClr val="bg1"/>
              </a:solidFill>
            </a:rPr>
            <a:t>Pozyskaj numer OID dla instytucji rejestrując się na platformie ORS: </a:t>
          </a:r>
          <a:r>
            <a:rPr lang="pl-PL" sz="1200" kern="1200">
              <a:solidFill>
                <a:schemeClr val="bg1"/>
              </a:solidFill>
              <a:hlinkClick xmlns:r="http://schemas.openxmlformats.org/officeDocument/2006/relationships" r:id="rId3">
                <a:extLst>
                  <a:ext uri="{A12FA001-AC4F-418D-AE19-62706E023703}">
                    <ahyp:hlinkClr xmlns:ahyp="http://schemas.microsoft.com/office/drawing/2018/hyperlinkcolor" val="tx"/>
                  </a:ext>
                </a:extLst>
              </a:hlinkClick>
            </a:rPr>
            <a:t>https://webgate.ec.europa.eu/erasmus-esc/index/organisations/register-my-organisation</a:t>
          </a:r>
          <a:r>
            <a:rPr lang="pl-PL" sz="1200" kern="1200">
              <a:solidFill>
                <a:schemeClr val="bg1"/>
              </a:solidFill>
            </a:rPr>
            <a:t> </a:t>
          </a:r>
        </a:p>
      </dsp:txBody>
      <dsp:txXfrm>
        <a:off x="703742" y="2412971"/>
        <a:ext cx="7412985" cy="459465"/>
      </dsp:txXfrm>
    </dsp:sp>
    <dsp:sp modelId="{F25B6E4F-DACF-47ED-89EB-4433EC4A2855}">
      <dsp:nvSpPr>
        <dsp:cNvPr id="0" name=""/>
        <dsp:cNvSpPr/>
      </dsp:nvSpPr>
      <dsp:spPr>
        <a:xfrm rot="5400000">
          <a:off x="4282923" y="2908688"/>
          <a:ext cx="254623" cy="29558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pl-PL" sz="1200" kern="1200"/>
        </a:p>
      </dsp:txBody>
      <dsp:txXfrm rot="-5400000">
        <a:off x="4321560" y="2929169"/>
        <a:ext cx="177350" cy="178236"/>
      </dsp:txXfrm>
    </dsp:sp>
    <dsp:sp modelId="{79A46F7B-8FC4-4D36-B7A7-E27392735487}">
      <dsp:nvSpPr>
        <dsp:cNvPr id="0" name=""/>
        <dsp:cNvSpPr/>
      </dsp:nvSpPr>
      <dsp:spPr>
        <a:xfrm>
          <a:off x="689447" y="3226229"/>
          <a:ext cx="7441575" cy="4880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l-PL" sz="1200" kern="1200">
              <a:solidFill>
                <a:schemeClr val="bg1"/>
              </a:solidFill>
            </a:rPr>
            <a:t> Wypełnij i złóż wniosek: </a:t>
          </a:r>
          <a:r>
            <a:rPr lang="pl-PL" sz="1200" kern="1200">
              <a:solidFill>
                <a:schemeClr val="bg1"/>
              </a:solidFill>
              <a:hlinkClick xmlns:r="http://schemas.openxmlformats.org/officeDocument/2006/relationships" r:id="rId4">
                <a:extLst>
                  <a:ext uri="{A12FA001-AC4F-418D-AE19-62706E023703}">
                    <ahyp:hlinkClr xmlns:ahyp="http://schemas.microsoft.com/office/drawing/2018/hyperlinkcolor" val="tx"/>
                  </a:ext>
                </a:extLst>
              </a:hlinkClick>
            </a:rPr>
            <a:t>https://webgate.ec.europa.eu/app-forms/af-ui-opportunities/#/erasmus-plus</a:t>
          </a:r>
          <a:r>
            <a:rPr lang="pl-PL" sz="1200" kern="1200">
              <a:solidFill>
                <a:schemeClr val="bg1"/>
              </a:solidFill>
            </a:rPr>
            <a:t> </a:t>
          </a:r>
        </a:p>
      </dsp:txBody>
      <dsp:txXfrm>
        <a:off x="703742" y="3240524"/>
        <a:ext cx="7412985" cy="459465"/>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a:extLst>
              <a:ext uri="{FF2B5EF4-FFF2-40B4-BE49-F238E27FC236}">
                <a16:creationId xmlns:a16="http://schemas.microsoft.com/office/drawing/2014/main" id="{F972D280-83B0-0F06-D302-4B8FDB79F43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a:extLst>
              <a:ext uri="{FF2B5EF4-FFF2-40B4-BE49-F238E27FC236}">
                <a16:creationId xmlns:a16="http://schemas.microsoft.com/office/drawing/2014/main" id="{11178805-2364-7B0A-B653-5746A7C145A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5CD0F5D-AC1F-4DDB-89C1-1D2D9BB528D2}" type="datetimeFigureOut">
              <a:rPr lang="pl-PL" smtClean="0"/>
              <a:t>13.11.2024</a:t>
            </a:fld>
            <a:endParaRPr lang="pl-PL"/>
          </a:p>
        </p:txBody>
      </p:sp>
      <p:sp>
        <p:nvSpPr>
          <p:cNvPr id="4" name="Symbol zastępczy stopki 3">
            <a:extLst>
              <a:ext uri="{FF2B5EF4-FFF2-40B4-BE49-F238E27FC236}">
                <a16:creationId xmlns:a16="http://schemas.microsoft.com/office/drawing/2014/main" id="{6ADA7729-33CB-5A02-FC36-13245F03571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5" name="Symbol zastępczy numeru slajdu 4">
            <a:extLst>
              <a:ext uri="{FF2B5EF4-FFF2-40B4-BE49-F238E27FC236}">
                <a16:creationId xmlns:a16="http://schemas.microsoft.com/office/drawing/2014/main" id="{59991758-4C59-1C4E-6EB9-2C9B09680FE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7B23DB-6B05-4574-8983-52252D2C5EE2}" type="slidenum">
              <a:rPr lang="pl-PL" smtClean="0"/>
              <a:t>‹#›</a:t>
            </a:fld>
            <a:endParaRPr lang="pl-PL"/>
          </a:p>
        </p:txBody>
      </p:sp>
    </p:spTree>
    <p:extLst>
      <p:ext uri="{BB962C8B-B14F-4D97-AF65-F5344CB8AC3E}">
        <p14:creationId xmlns:p14="http://schemas.microsoft.com/office/powerpoint/2010/main" val="14962336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ymbol zastępczy nagłówka 1">
            <a:extLst>
              <a:ext uri="{FF2B5EF4-FFF2-40B4-BE49-F238E27FC236}">
                <a16:creationId xmlns:a16="http://schemas.microsoft.com/office/drawing/2014/main" id="{5104922C-54D4-44CC-9067-F2E40E6000BA}"/>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cs typeface="Arial" charset="0"/>
              </a:defRPr>
            </a:lvl1pPr>
          </a:lstStyle>
          <a:p>
            <a:pPr>
              <a:defRPr/>
            </a:pPr>
            <a:endParaRPr lang="pl-PL"/>
          </a:p>
        </p:txBody>
      </p:sp>
      <p:sp>
        <p:nvSpPr>
          <p:cNvPr id="3" name="Symbol zastępczy daty 2">
            <a:extLst>
              <a:ext uri="{FF2B5EF4-FFF2-40B4-BE49-F238E27FC236}">
                <a16:creationId xmlns:a16="http://schemas.microsoft.com/office/drawing/2014/main" id="{C3CF0348-07F9-4FC6-9793-D25ABB3AA7A2}"/>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cs typeface="Arial" charset="0"/>
              </a:defRPr>
            </a:lvl1pPr>
          </a:lstStyle>
          <a:p>
            <a:pPr>
              <a:defRPr/>
            </a:pPr>
            <a:fld id="{D7534066-BE44-4782-9829-213AE8FF1DA6}" type="datetimeFigureOut">
              <a:rPr lang="pl-PL"/>
              <a:pPr>
                <a:defRPr/>
              </a:pPr>
              <a:t>13.11.2024</a:t>
            </a:fld>
            <a:endParaRPr lang="pl-PL"/>
          </a:p>
        </p:txBody>
      </p:sp>
      <p:sp>
        <p:nvSpPr>
          <p:cNvPr id="4" name="Symbol zastępczy obrazu slajdu 3">
            <a:extLst>
              <a:ext uri="{FF2B5EF4-FFF2-40B4-BE49-F238E27FC236}">
                <a16:creationId xmlns:a16="http://schemas.microsoft.com/office/drawing/2014/main" id="{416206F9-E1B4-4481-94F5-14C5A48A815D}"/>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pl-PL" noProof="0"/>
          </a:p>
        </p:txBody>
      </p:sp>
      <p:sp>
        <p:nvSpPr>
          <p:cNvPr id="5" name="Symbol zastępczy notatek 4">
            <a:extLst>
              <a:ext uri="{FF2B5EF4-FFF2-40B4-BE49-F238E27FC236}">
                <a16:creationId xmlns:a16="http://schemas.microsoft.com/office/drawing/2014/main" id="{1C365C61-E07A-4455-AF69-82DDD4D082C0}"/>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l-PL" noProof="0"/>
              <a:t>Kliknij, aby edytować style wzorca tekstu</a:t>
            </a:r>
          </a:p>
          <a:p>
            <a:pPr lvl="1"/>
            <a:r>
              <a:rPr lang="pl-PL" noProof="0"/>
              <a:t>Drugi poziom</a:t>
            </a:r>
          </a:p>
          <a:p>
            <a:pPr lvl="2"/>
            <a:r>
              <a:rPr lang="pl-PL" noProof="0"/>
              <a:t>Trzeci poziom</a:t>
            </a:r>
          </a:p>
          <a:p>
            <a:pPr lvl="3"/>
            <a:r>
              <a:rPr lang="pl-PL" noProof="0"/>
              <a:t>Czwarty poziom</a:t>
            </a:r>
          </a:p>
          <a:p>
            <a:pPr lvl="4"/>
            <a:r>
              <a:rPr lang="pl-PL" noProof="0"/>
              <a:t>Piąty poziom</a:t>
            </a:r>
          </a:p>
        </p:txBody>
      </p:sp>
      <p:sp>
        <p:nvSpPr>
          <p:cNvPr id="6" name="Symbol zastępczy stopki 5">
            <a:extLst>
              <a:ext uri="{FF2B5EF4-FFF2-40B4-BE49-F238E27FC236}">
                <a16:creationId xmlns:a16="http://schemas.microsoft.com/office/drawing/2014/main" id="{A18DC01D-AE27-4047-8A4C-C857B7C14BD6}"/>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cs typeface="Arial" charset="0"/>
              </a:defRPr>
            </a:lvl1pPr>
          </a:lstStyle>
          <a:p>
            <a:pPr>
              <a:defRPr/>
            </a:pPr>
            <a:endParaRPr lang="pl-PL"/>
          </a:p>
        </p:txBody>
      </p:sp>
      <p:sp>
        <p:nvSpPr>
          <p:cNvPr id="7" name="Symbol zastępczy numeru slajdu 6">
            <a:extLst>
              <a:ext uri="{FF2B5EF4-FFF2-40B4-BE49-F238E27FC236}">
                <a16:creationId xmlns:a16="http://schemas.microsoft.com/office/drawing/2014/main" id="{FD65C9F0-0626-46E2-B820-4F025AB8F007}"/>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FB6AF2F0-7D5E-46BE-AF4A-9BF4E249B9EA}" type="slidenum">
              <a:rPr lang="pl-PL" altLang="pl-PL"/>
              <a:pPr>
                <a:defRPr/>
              </a:pPr>
              <a:t>‹#›</a:t>
            </a:fld>
            <a:endParaRPr lang="pl-PL" altLang="pl-PL"/>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indent="0">
              <a:buNone/>
            </a:pPr>
            <a:endParaRPr lang="pl-PL" dirty="0"/>
          </a:p>
        </p:txBody>
      </p:sp>
      <p:sp>
        <p:nvSpPr>
          <p:cNvPr id="4" name="Symbol zastępczy numeru slajdu 3"/>
          <p:cNvSpPr>
            <a:spLocks noGrp="1"/>
          </p:cNvSpPr>
          <p:nvPr>
            <p:ph type="sldNum" sz="quarter" idx="5"/>
          </p:nvPr>
        </p:nvSpPr>
        <p:spPr/>
        <p:txBody>
          <a:bodyPr/>
          <a:lstStyle/>
          <a:p>
            <a:pPr>
              <a:defRPr/>
            </a:pPr>
            <a:fld id="{FB6AF2F0-7D5E-46BE-AF4A-9BF4E249B9EA}" type="slidenum">
              <a:rPr lang="pl-PL" altLang="pl-PL" smtClean="0"/>
              <a:pPr>
                <a:defRPr/>
              </a:pPr>
              <a:t>1</a:t>
            </a:fld>
            <a:endParaRPr lang="pl-PL" altLang="pl-PL"/>
          </a:p>
        </p:txBody>
      </p:sp>
    </p:spTree>
    <p:extLst>
      <p:ext uri="{BB962C8B-B14F-4D97-AF65-F5344CB8AC3E}">
        <p14:creationId xmlns:p14="http://schemas.microsoft.com/office/powerpoint/2010/main" val="3051837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1F30B-6B60-C7CF-BA16-AC2974045C3E}"/>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F6FC2377-928B-33AA-F75D-E775B3A29774}"/>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6E24D081-3384-BA75-8BD1-2D872C365C1C}"/>
              </a:ext>
            </a:extLst>
          </p:cNvPr>
          <p:cNvSpPr>
            <a:spLocks noGrp="1"/>
          </p:cNvSpPr>
          <p:nvPr>
            <p:ph type="body" idx="1"/>
          </p:nvPr>
        </p:nvSpPr>
        <p:spPr/>
        <p:txBody>
          <a:bodyPr/>
          <a:lstStyle/>
          <a:p>
            <a:endParaRPr lang="pl-PL" dirty="0"/>
          </a:p>
        </p:txBody>
      </p:sp>
      <p:sp>
        <p:nvSpPr>
          <p:cNvPr id="4" name="Symbol zastępczy numeru slajdu 3">
            <a:extLst>
              <a:ext uri="{FF2B5EF4-FFF2-40B4-BE49-F238E27FC236}">
                <a16:creationId xmlns:a16="http://schemas.microsoft.com/office/drawing/2014/main" id="{D42485B5-347E-C7EC-E120-D86087EC3EEB}"/>
              </a:ext>
            </a:extLst>
          </p:cNvPr>
          <p:cNvSpPr>
            <a:spLocks noGrp="1"/>
          </p:cNvSpPr>
          <p:nvPr>
            <p:ph type="sldNum" sz="quarter" idx="5"/>
          </p:nvPr>
        </p:nvSpPr>
        <p:spPr/>
        <p:txBody>
          <a:bodyPr/>
          <a:lstStyle/>
          <a:p>
            <a:pPr>
              <a:defRPr/>
            </a:pPr>
            <a:fld id="{FB6AF2F0-7D5E-46BE-AF4A-9BF4E249B9EA}" type="slidenum">
              <a:rPr lang="pl-PL" altLang="pl-PL" smtClean="0"/>
              <a:pPr>
                <a:defRPr/>
              </a:pPr>
              <a:t>12</a:t>
            </a:fld>
            <a:endParaRPr lang="pl-PL" altLang="pl-PL"/>
          </a:p>
        </p:txBody>
      </p:sp>
    </p:spTree>
    <p:extLst>
      <p:ext uri="{BB962C8B-B14F-4D97-AF65-F5344CB8AC3E}">
        <p14:creationId xmlns:p14="http://schemas.microsoft.com/office/powerpoint/2010/main" val="179589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pPr>
              <a:defRPr/>
            </a:pPr>
            <a:fld id="{FB6AF2F0-7D5E-46BE-AF4A-9BF4E249B9EA}" type="slidenum">
              <a:rPr lang="pl-PL" altLang="pl-PL" smtClean="0"/>
              <a:pPr>
                <a:defRPr/>
              </a:pPr>
              <a:t>13</a:t>
            </a:fld>
            <a:endParaRPr lang="pl-PL" altLang="pl-PL"/>
          </a:p>
        </p:txBody>
      </p:sp>
    </p:spTree>
    <p:extLst>
      <p:ext uri="{BB962C8B-B14F-4D97-AF65-F5344CB8AC3E}">
        <p14:creationId xmlns:p14="http://schemas.microsoft.com/office/powerpoint/2010/main" val="1679110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pPr>
              <a:defRPr/>
            </a:pPr>
            <a:fld id="{FB6AF2F0-7D5E-46BE-AF4A-9BF4E249B9EA}" type="slidenum">
              <a:rPr lang="pl-PL" altLang="pl-PL" smtClean="0"/>
              <a:pPr>
                <a:defRPr/>
              </a:pPr>
              <a:t>14</a:t>
            </a:fld>
            <a:endParaRPr lang="pl-PL" altLang="pl-PL"/>
          </a:p>
        </p:txBody>
      </p:sp>
    </p:spTree>
    <p:extLst>
      <p:ext uri="{BB962C8B-B14F-4D97-AF65-F5344CB8AC3E}">
        <p14:creationId xmlns:p14="http://schemas.microsoft.com/office/powerpoint/2010/main" val="2852816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F12D3-8019-FDC1-5D6C-0EE43002206B}"/>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A3684642-F098-CF29-01FE-EF03A1B7C376}"/>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7DC88EFF-1776-1543-01FB-650F532600A0}"/>
              </a:ext>
            </a:extLst>
          </p:cNvPr>
          <p:cNvSpPr>
            <a:spLocks noGrp="1"/>
          </p:cNvSpPr>
          <p:nvPr>
            <p:ph type="body" idx="1"/>
          </p:nvPr>
        </p:nvSpPr>
        <p:spPr/>
        <p:txBody>
          <a:bodyPr/>
          <a:lstStyle/>
          <a:p>
            <a:endParaRPr lang="pl-PL" dirty="0"/>
          </a:p>
        </p:txBody>
      </p:sp>
      <p:sp>
        <p:nvSpPr>
          <p:cNvPr id="4" name="Symbol zastępczy numeru slajdu 3">
            <a:extLst>
              <a:ext uri="{FF2B5EF4-FFF2-40B4-BE49-F238E27FC236}">
                <a16:creationId xmlns:a16="http://schemas.microsoft.com/office/drawing/2014/main" id="{73009D25-674A-A7EF-2D7B-07E4C3BC1B2B}"/>
              </a:ext>
            </a:extLst>
          </p:cNvPr>
          <p:cNvSpPr>
            <a:spLocks noGrp="1"/>
          </p:cNvSpPr>
          <p:nvPr>
            <p:ph type="sldNum" sz="quarter" idx="5"/>
          </p:nvPr>
        </p:nvSpPr>
        <p:spPr/>
        <p:txBody>
          <a:bodyPr/>
          <a:lstStyle/>
          <a:p>
            <a:pPr>
              <a:defRPr/>
            </a:pPr>
            <a:fld id="{FB6AF2F0-7D5E-46BE-AF4A-9BF4E249B9EA}" type="slidenum">
              <a:rPr lang="pl-PL" altLang="pl-PL" smtClean="0"/>
              <a:pPr>
                <a:defRPr/>
              </a:pPr>
              <a:t>15</a:t>
            </a:fld>
            <a:endParaRPr lang="pl-PL" altLang="pl-PL"/>
          </a:p>
        </p:txBody>
      </p:sp>
    </p:spTree>
    <p:extLst>
      <p:ext uri="{BB962C8B-B14F-4D97-AF65-F5344CB8AC3E}">
        <p14:creationId xmlns:p14="http://schemas.microsoft.com/office/powerpoint/2010/main" val="785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C2B6B-0317-FEA0-4198-796914B48974}"/>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60EB0436-E104-FBC3-A5D0-2683A0DB66EE}"/>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84EBBEB2-3266-362D-AAD7-2BC69C5CDB6F}"/>
              </a:ext>
            </a:extLst>
          </p:cNvPr>
          <p:cNvSpPr>
            <a:spLocks noGrp="1"/>
          </p:cNvSpPr>
          <p:nvPr>
            <p:ph type="body" idx="1"/>
          </p:nvPr>
        </p:nvSpPr>
        <p:spPr/>
        <p:txBody>
          <a:bodyPr/>
          <a:lstStyle/>
          <a:p>
            <a:endParaRPr lang="pl-PL" dirty="0"/>
          </a:p>
        </p:txBody>
      </p:sp>
      <p:sp>
        <p:nvSpPr>
          <p:cNvPr id="4" name="Symbol zastępczy numeru slajdu 3">
            <a:extLst>
              <a:ext uri="{FF2B5EF4-FFF2-40B4-BE49-F238E27FC236}">
                <a16:creationId xmlns:a16="http://schemas.microsoft.com/office/drawing/2014/main" id="{8CEE73FE-3D9C-4354-9A36-3A5420534A54}"/>
              </a:ext>
            </a:extLst>
          </p:cNvPr>
          <p:cNvSpPr>
            <a:spLocks noGrp="1"/>
          </p:cNvSpPr>
          <p:nvPr>
            <p:ph type="sldNum" sz="quarter" idx="5"/>
          </p:nvPr>
        </p:nvSpPr>
        <p:spPr/>
        <p:txBody>
          <a:bodyPr/>
          <a:lstStyle/>
          <a:p>
            <a:pPr>
              <a:defRPr/>
            </a:pPr>
            <a:fld id="{FB6AF2F0-7D5E-46BE-AF4A-9BF4E249B9EA}" type="slidenum">
              <a:rPr lang="pl-PL" altLang="pl-PL" smtClean="0"/>
              <a:pPr>
                <a:defRPr/>
              </a:pPr>
              <a:t>16</a:t>
            </a:fld>
            <a:endParaRPr lang="pl-PL" altLang="pl-PL"/>
          </a:p>
        </p:txBody>
      </p:sp>
    </p:spTree>
    <p:extLst>
      <p:ext uri="{BB962C8B-B14F-4D97-AF65-F5344CB8AC3E}">
        <p14:creationId xmlns:p14="http://schemas.microsoft.com/office/powerpoint/2010/main" val="2498628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pPr>
              <a:defRPr/>
            </a:pPr>
            <a:fld id="{FB6AF2F0-7D5E-46BE-AF4A-9BF4E249B9EA}" type="slidenum">
              <a:rPr lang="pl-PL" altLang="pl-PL" smtClean="0"/>
              <a:pPr>
                <a:defRPr/>
              </a:pPr>
              <a:t>17</a:t>
            </a:fld>
            <a:endParaRPr lang="pl-PL" altLang="pl-PL"/>
          </a:p>
        </p:txBody>
      </p:sp>
    </p:spTree>
    <p:extLst>
      <p:ext uri="{BB962C8B-B14F-4D97-AF65-F5344CB8AC3E}">
        <p14:creationId xmlns:p14="http://schemas.microsoft.com/office/powerpoint/2010/main" val="2113078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pPr>
              <a:defRPr/>
            </a:pPr>
            <a:fld id="{FB6AF2F0-7D5E-46BE-AF4A-9BF4E249B9EA}" type="slidenum">
              <a:rPr lang="pl-PL" altLang="pl-PL" smtClean="0"/>
              <a:pPr>
                <a:defRPr/>
              </a:pPr>
              <a:t>19</a:t>
            </a:fld>
            <a:endParaRPr lang="pl-PL" altLang="pl-PL"/>
          </a:p>
        </p:txBody>
      </p:sp>
    </p:spTree>
    <p:extLst>
      <p:ext uri="{BB962C8B-B14F-4D97-AF65-F5344CB8AC3E}">
        <p14:creationId xmlns:p14="http://schemas.microsoft.com/office/powerpoint/2010/main" val="4119381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pPr>
              <a:defRPr/>
            </a:pPr>
            <a:fld id="{FB6AF2F0-7D5E-46BE-AF4A-9BF4E249B9EA}" type="slidenum">
              <a:rPr lang="pl-PL" altLang="pl-PL" smtClean="0"/>
              <a:pPr>
                <a:defRPr/>
              </a:pPr>
              <a:t>34</a:t>
            </a:fld>
            <a:endParaRPr lang="pl-PL" altLang="pl-PL"/>
          </a:p>
        </p:txBody>
      </p:sp>
    </p:spTree>
    <p:extLst>
      <p:ext uri="{BB962C8B-B14F-4D97-AF65-F5344CB8AC3E}">
        <p14:creationId xmlns:p14="http://schemas.microsoft.com/office/powerpoint/2010/main" val="2825741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9426124"/>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B3E0362B-B5F0-B1C3-A88B-CF75F1E5563A}"/>
              </a:ext>
            </a:extLst>
          </p:cNvPr>
          <p:cNvSpPr>
            <a:spLocks noGrp="1"/>
          </p:cNvSpPr>
          <p:nvPr>
            <p:ph type="dt" sz="half" idx="10"/>
          </p:nvPr>
        </p:nvSpPr>
        <p:spPr>
          <a:xfrm>
            <a:off x="628650" y="4767263"/>
            <a:ext cx="2057400" cy="273844"/>
          </a:xfrm>
          <a:prstGeom prst="rect">
            <a:avLst/>
          </a:prstGeom>
        </p:spPr>
        <p:txBody>
          <a:bodyPr/>
          <a:lstStyle/>
          <a:p>
            <a:fld id="{CE4C6DF1-ABC1-4B6E-9217-8399A9872B15}" type="datetimeFigureOut">
              <a:rPr lang="pl-PL" smtClean="0"/>
              <a:t>13.11.2024</a:t>
            </a:fld>
            <a:endParaRPr lang="pl-PL"/>
          </a:p>
        </p:txBody>
      </p:sp>
      <p:sp>
        <p:nvSpPr>
          <p:cNvPr id="3" name="Symbol zastępczy stopki 2">
            <a:extLst>
              <a:ext uri="{FF2B5EF4-FFF2-40B4-BE49-F238E27FC236}">
                <a16:creationId xmlns:a16="http://schemas.microsoft.com/office/drawing/2014/main" id="{1CA7C61A-2DB8-1483-4404-416CFAADE312}"/>
              </a:ext>
            </a:extLst>
          </p:cNvPr>
          <p:cNvSpPr>
            <a:spLocks noGrp="1"/>
          </p:cNvSpPr>
          <p:nvPr>
            <p:ph type="ftr" sz="quarter" idx="11"/>
          </p:nvPr>
        </p:nvSpPr>
        <p:spPr>
          <a:xfrm>
            <a:off x="3028950" y="4767263"/>
            <a:ext cx="3086100" cy="273844"/>
          </a:xfrm>
          <a:prstGeom prst="rect">
            <a:avLst/>
          </a:prstGeom>
        </p:spPr>
        <p:txBody>
          <a:bodyPr/>
          <a:lstStyle/>
          <a:p>
            <a:endParaRPr lang="pl-PL"/>
          </a:p>
        </p:txBody>
      </p:sp>
      <p:sp>
        <p:nvSpPr>
          <p:cNvPr id="4" name="Symbol zastępczy numeru slajdu 3">
            <a:extLst>
              <a:ext uri="{FF2B5EF4-FFF2-40B4-BE49-F238E27FC236}">
                <a16:creationId xmlns:a16="http://schemas.microsoft.com/office/drawing/2014/main" id="{E1565927-EA29-EBBD-CF4F-D7392A63FE1F}"/>
              </a:ext>
            </a:extLst>
          </p:cNvPr>
          <p:cNvSpPr>
            <a:spLocks noGrp="1"/>
          </p:cNvSpPr>
          <p:nvPr>
            <p:ph type="sldNum" sz="quarter" idx="12"/>
          </p:nvPr>
        </p:nvSpPr>
        <p:spPr>
          <a:xfrm>
            <a:off x="6457950" y="4767263"/>
            <a:ext cx="2057400" cy="273844"/>
          </a:xfrm>
          <a:prstGeom prst="rect">
            <a:avLst/>
          </a:prstGeom>
        </p:spPr>
        <p:txBody>
          <a:bodyPr/>
          <a:lstStyle/>
          <a:p>
            <a:fld id="{4D72EB23-0012-4FBA-A13B-2FEC2CA70BBA}" type="slidenum">
              <a:rPr lang="pl-PL" smtClean="0"/>
              <a:t>‹#›</a:t>
            </a:fld>
            <a:endParaRPr lang="pl-PL"/>
          </a:p>
        </p:txBody>
      </p:sp>
    </p:spTree>
    <p:extLst>
      <p:ext uri="{BB962C8B-B14F-4D97-AF65-F5344CB8AC3E}">
        <p14:creationId xmlns:p14="http://schemas.microsoft.com/office/powerpoint/2010/main" val="1465864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ytuł i zawartość">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106502"/>
            <a:ext cx="8229600" cy="3394075"/>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3391503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ytuł i zawartoś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00789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Układ niestandardowy">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66463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758816E-6688-7D88-93A8-35532BF99AF6}"/>
              </a:ext>
            </a:extLst>
          </p:cNvPr>
          <p:cNvSpPr>
            <a:spLocks noGrp="1"/>
          </p:cNvSpPr>
          <p:nvPr>
            <p:ph type="ctrTitle"/>
          </p:nvPr>
        </p:nvSpPr>
        <p:spPr>
          <a:xfrm>
            <a:off x="1143000" y="841772"/>
            <a:ext cx="6858000" cy="1790700"/>
          </a:xfrm>
        </p:spPr>
        <p:txBody>
          <a:bodyPr anchor="b"/>
          <a:lstStyle>
            <a:lvl1pPr algn="ctr">
              <a:defRPr sz="4500"/>
            </a:lvl1pPr>
          </a:lstStyle>
          <a:p>
            <a:r>
              <a:rPr lang="pl-PL"/>
              <a:t>Kliknij, aby edytować styl</a:t>
            </a:r>
          </a:p>
        </p:txBody>
      </p:sp>
      <p:sp>
        <p:nvSpPr>
          <p:cNvPr id="3" name="Podtytuł 2">
            <a:extLst>
              <a:ext uri="{FF2B5EF4-FFF2-40B4-BE49-F238E27FC236}">
                <a16:creationId xmlns:a16="http://schemas.microsoft.com/office/drawing/2014/main" id="{C6E103E7-9391-2ADC-A515-33569D7AE17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pl-PL"/>
              <a:t>Kliknij, aby edytować styl wzorca podtytułu</a:t>
            </a:r>
          </a:p>
        </p:txBody>
      </p:sp>
      <p:sp>
        <p:nvSpPr>
          <p:cNvPr id="4" name="Symbol zastępczy daty 3">
            <a:extLst>
              <a:ext uri="{FF2B5EF4-FFF2-40B4-BE49-F238E27FC236}">
                <a16:creationId xmlns:a16="http://schemas.microsoft.com/office/drawing/2014/main" id="{AA85D91D-26EF-3261-DD91-46800A5102F9}"/>
              </a:ext>
            </a:extLst>
          </p:cNvPr>
          <p:cNvSpPr>
            <a:spLocks noGrp="1"/>
          </p:cNvSpPr>
          <p:nvPr>
            <p:ph type="dt" sz="half" idx="10"/>
          </p:nvPr>
        </p:nvSpPr>
        <p:spPr/>
        <p:txBody>
          <a:bodyPr/>
          <a:lstStyle/>
          <a:p>
            <a:fld id="{1EA4C569-5A6C-49A8-9CC9-80CBB28B34F5}" type="datetimeFigureOut">
              <a:rPr lang="pl-PL" smtClean="0"/>
              <a:t>13.11.2024</a:t>
            </a:fld>
            <a:endParaRPr lang="pl-PL"/>
          </a:p>
        </p:txBody>
      </p:sp>
      <p:sp>
        <p:nvSpPr>
          <p:cNvPr id="5" name="Symbol zastępczy stopki 4">
            <a:extLst>
              <a:ext uri="{FF2B5EF4-FFF2-40B4-BE49-F238E27FC236}">
                <a16:creationId xmlns:a16="http://schemas.microsoft.com/office/drawing/2014/main" id="{4B604F8A-636F-B353-CEC2-F57333A42A05}"/>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734C7568-51D0-4FA1-B96E-966618AFCE8D}"/>
              </a:ext>
            </a:extLst>
          </p:cNvPr>
          <p:cNvSpPr>
            <a:spLocks noGrp="1"/>
          </p:cNvSpPr>
          <p:nvPr>
            <p:ph type="sldNum" sz="quarter" idx="12"/>
          </p:nvPr>
        </p:nvSpPr>
        <p:spPr/>
        <p:txBody>
          <a:bodyPr/>
          <a:lstStyle/>
          <a:p>
            <a:fld id="{8AEC395A-C15B-4422-97C1-80E801124450}" type="slidenum">
              <a:rPr lang="pl-PL" smtClean="0"/>
              <a:t>‹#›</a:t>
            </a:fld>
            <a:endParaRPr lang="pl-PL"/>
          </a:p>
        </p:txBody>
      </p:sp>
    </p:spTree>
    <p:extLst>
      <p:ext uri="{BB962C8B-B14F-4D97-AF65-F5344CB8AC3E}">
        <p14:creationId xmlns:p14="http://schemas.microsoft.com/office/powerpoint/2010/main" val="30416278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85904FA-AAE4-41D7-8E4A-3AEF4623C2C2}"/>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47C7073F-7DCE-8E5E-0B5F-B9495CD0AED0}"/>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541D6B5F-23FD-4818-0A5D-C850AC6BBF50}"/>
              </a:ext>
            </a:extLst>
          </p:cNvPr>
          <p:cNvSpPr>
            <a:spLocks noGrp="1"/>
          </p:cNvSpPr>
          <p:nvPr>
            <p:ph type="dt" sz="half" idx="10"/>
          </p:nvPr>
        </p:nvSpPr>
        <p:spPr/>
        <p:txBody>
          <a:bodyPr/>
          <a:lstStyle/>
          <a:p>
            <a:fld id="{1EA4C569-5A6C-49A8-9CC9-80CBB28B34F5}" type="datetimeFigureOut">
              <a:rPr lang="pl-PL" smtClean="0"/>
              <a:t>13.11.2024</a:t>
            </a:fld>
            <a:endParaRPr lang="pl-PL"/>
          </a:p>
        </p:txBody>
      </p:sp>
      <p:sp>
        <p:nvSpPr>
          <p:cNvPr id="5" name="Symbol zastępczy stopki 4">
            <a:extLst>
              <a:ext uri="{FF2B5EF4-FFF2-40B4-BE49-F238E27FC236}">
                <a16:creationId xmlns:a16="http://schemas.microsoft.com/office/drawing/2014/main" id="{88948DB8-A5C8-2EDE-1A0C-82F7144DA00D}"/>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69441778-E0DB-64B6-676F-4AFFA03D96E4}"/>
              </a:ext>
            </a:extLst>
          </p:cNvPr>
          <p:cNvSpPr>
            <a:spLocks noGrp="1"/>
          </p:cNvSpPr>
          <p:nvPr>
            <p:ph type="sldNum" sz="quarter" idx="12"/>
          </p:nvPr>
        </p:nvSpPr>
        <p:spPr/>
        <p:txBody>
          <a:bodyPr/>
          <a:lstStyle/>
          <a:p>
            <a:fld id="{8AEC395A-C15B-4422-97C1-80E801124450}" type="slidenum">
              <a:rPr lang="pl-PL" smtClean="0"/>
              <a:t>‹#›</a:t>
            </a:fld>
            <a:endParaRPr lang="pl-PL"/>
          </a:p>
        </p:txBody>
      </p:sp>
    </p:spTree>
    <p:extLst>
      <p:ext uri="{BB962C8B-B14F-4D97-AF65-F5344CB8AC3E}">
        <p14:creationId xmlns:p14="http://schemas.microsoft.com/office/powerpoint/2010/main" val="27416411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09D67F3-7149-81FF-A7FD-5A840B01DDC9}"/>
              </a:ext>
            </a:extLst>
          </p:cNvPr>
          <p:cNvSpPr>
            <a:spLocks noGrp="1"/>
          </p:cNvSpPr>
          <p:nvPr>
            <p:ph type="title"/>
          </p:nvPr>
        </p:nvSpPr>
        <p:spPr>
          <a:xfrm>
            <a:off x="623888" y="1282304"/>
            <a:ext cx="7886700" cy="2139553"/>
          </a:xfrm>
        </p:spPr>
        <p:txBody>
          <a:bodyPr anchor="b"/>
          <a:lstStyle>
            <a:lvl1pPr>
              <a:defRPr sz="4500"/>
            </a:lvl1pPr>
          </a:lstStyle>
          <a:p>
            <a:r>
              <a:rPr lang="pl-PL"/>
              <a:t>Kliknij, aby edytować styl</a:t>
            </a:r>
          </a:p>
        </p:txBody>
      </p:sp>
      <p:sp>
        <p:nvSpPr>
          <p:cNvPr id="3" name="Symbol zastępczy tekstu 2">
            <a:extLst>
              <a:ext uri="{FF2B5EF4-FFF2-40B4-BE49-F238E27FC236}">
                <a16:creationId xmlns:a16="http://schemas.microsoft.com/office/drawing/2014/main" id="{414F7FD6-D796-E06F-7587-94F4D11D411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A28AEA0B-48E6-38C9-09D9-E221A29DB7F2}"/>
              </a:ext>
            </a:extLst>
          </p:cNvPr>
          <p:cNvSpPr>
            <a:spLocks noGrp="1"/>
          </p:cNvSpPr>
          <p:nvPr>
            <p:ph type="dt" sz="half" idx="10"/>
          </p:nvPr>
        </p:nvSpPr>
        <p:spPr/>
        <p:txBody>
          <a:bodyPr/>
          <a:lstStyle/>
          <a:p>
            <a:fld id="{1EA4C569-5A6C-49A8-9CC9-80CBB28B34F5}" type="datetimeFigureOut">
              <a:rPr lang="pl-PL" smtClean="0"/>
              <a:t>13.11.2024</a:t>
            </a:fld>
            <a:endParaRPr lang="pl-PL"/>
          </a:p>
        </p:txBody>
      </p:sp>
      <p:sp>
        <p:nvSpPr>
          <p:cNvPr id="5" name="Symbol zastępczy stopki 4">
            <a:extLst>
              <a:ext uri="{FF2B5EF4-FFF2-40B4-BE49-F238E27FC236}">
                <a16:creationId xmlns:a16="http://schemas.microsoft.com/office/drawing/2014/main" id="{75C1014B-3C12-DBE5-2FA7-EFA4289728E5}"/>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F9565A12-B440-E14D-FC15-1A49A9B617A2}"/>
              </a:ext>
            </a:extLst>
          </p:cNvPr>
          <p:cNvSpPr>
            <a:spLocks noGrp="1"/>
          </p:cNvSpPr>
          <p:nvPr>
            <p:ph type="sldNum" sz="quarter" idx="12"/>
          </p:nvPr>
        </p:nvSpPr>
        <p:spPr/>
        <p:txBody>
          <a:bodyPr/>
          <a:lstStyle/>
          <a:p>
            <a:fld id="{8AEC395A-C15B-4422-97C1-80E801124450}" type="slidenum">
              <a:rPr lang="pl-PL" smtClean="0"/>
              <a:t>‹#›</a:t>
            </a:fld>
            <a:endParaRPr lang="pl-PL"/>
          </a:p>
        </p:txBody>
      </p:sp>
    </p:spTree>
    <p:extLst>
      <p:ext uri="{BB962C8B-B14F-4D97-AF65-F5344CB8AC3E}">
        <p14:creationId xmlns:p14="http://schemas.microsoft.com/office/powerpoint/2010/main" val="37627842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C442DE0-AC3A-C774-71A9-EAE51D098399}"/>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326E1BB7-240C-4963-1F02-9897500FAB7E}"/>
              </a:ext>
            </a:extLst>
          </p:cNvPr>
          <p:cNvSpPr>
            <a:spLocks noGrp="1"/>
          </p:cNvSpPr>
          <p:nvPr>
            <p:ph sz="half" idx="1"/>
          </p:nvPr>
        </p:nvSpPr>
        <p:spPr>
          <a:xfrm>
            <a:off x="628650" y="1369219"/>
            <a:ext cx="3886200" cy="3263504"/>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49FB90A4-7EAF-7D79-6B4B-BEF8173576D2}"/>
              </a:ext>
            </a:extLst>
          </p:cNvPr>
          <p:cNvSpPr>
            <a:spLocks noGrp="1"/>
          </p:cNvSpPr>
          <p:nvPr>
            <p:ph sz="half" idx="2"/>
          </p:nvPr>
        </p:nvSpPr>
        <p:spPr>
          <a:xfrm>
            <a:off x="4629150" y="1369219"/>
            <a:ext cx="3886200" cy="3263504"/>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7540D224-7DAA-2688-F775-263AFAB13BA2}"/>
              </a:ext>
            </a:extLst>
          </p:cNvPr>
          <p:cNvSpPr>
            <a:spLocks noGrp="1"/>
          </p:cNvSpPr>
          <p:nvPr>
            <p:ph type="dt" sz="half" idx="10"/>
          </p:nvPr>
        </p:nvSpPr>
        <p:spPr/>
        <p:txBody>
          <a:bodyPr/>
          <a:lstStyle/>
          <a:p>
            <a:fld id="{1EA4C569-5A6C-49A8-9CC9-80CBB28B34F5}" type="datetimeFigureOut">
              <a:rPr lang="pl-PL" smtClean="0"/>
              <a:t>13.11.2024</a:t>
            </a:fld>
            <a:endParaRPr lang="pl-PL"/>
          </a:p>
        </p:txBody>
      </p:sp>
      <p:sp>
        <p:nvSpPr>
          <p:cNvPr id="6" name="Symbol zastępczy stopki 5">
            <a:extLst>
              <a:ext uri="{FF2B5EF4-FFF2-40B4-BE49-F238E27FC236}">
                <a16:creationId xmlns:a16="http://schemas.microsoft.com/office/drawing/2014/main" id="{370BE177-B814-2698-BEC0-37C45F581021}"/>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D2DCAFD5-8A9E-26BA-3490-2050472F0B1E}"/>
              </a:ext>
            </a:extLst>
          </p:cNvPr>
          <p:cNvSpPr>
            <a:spLocks noGrp="1"/>
          </p:cNvSpPr>
          <p:nvPr>
            <p:ph type="sldNum" sz="quarter" idx="12"/>
          </p:nvPr>
        </p:nvSpPr>
        <p:spPr/>
        <p:txBody>
          <a:bodyPr/>
          <a:lstStyle/>
          <a:p>
            <a:fld id="{8AEC395A-C15B-4422-97C1-80E801124450}" type="slidenum">
              <a:rPr lang="pl-PL" smtClean="0"/>
              <a:t>‹#›</a:t>
            </a:fld>
            <a:endParaRPr lang="pl-PL"/>
          </a:p>
        </p:txBody>
      </p:sp>
    </p:spTree>
    <p:extLst>
      <p:ext uri="{BB962C8B-B14F-4D97-AF65-F5344CB8AC3E}">
        <p14:creationId xmlns:p14="http://schemas.microsoft.com/office/powerpoint/2010/main" val="8530214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F768A7E-59A7-9ACD-8EA8-8598F6A65898}"/>
              </a:ext>
            </a:extLst>
          </p:cNvPr>
          <p:cNvSpPr>
            <a:spLocks noGrp="1"/>
          </p:cNvSpPr>
          <p:nvPr>
            <p:ph type="title"/>
          </p:nvPr>
        </p:nvSpPr>
        <p:spPr>
          <a:xfrm>
            <a:off x="629841" y="273844"/>
            <a:ext cx="7886700" cy="994172"/>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EBC50CC5-3373-6AEA-639E-97D743861C3F}"/>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B251F132-16C4-03FE-362A-5A02032A9E77}"/>
              </a:ext>
            </a:extLst>
          </p:cNvPr>
          <p:cNvSpPr>
            <a:spLocks noGrp="1"/>
          </p:cNvSpPr>
          <p:nvPr>
            <p:ph sz="half" idx="2"/>
          </p:nvPr>
        </p:nvSpPr>
        <p:spPr>
          <a:xfrm>
            <a:off x="629842" y="1878806"/>
            <a:ext cx="3868340" cy="2763441"/>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00A75B6E-6646-307D-EF1D-7DBBDA6E6AF3}"/>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DDCB4953-6965-5A40-55C6-BD25DE9038A6}"/>
              </a:ext>
            </a:extLst>
          </p:cNvPr>
          <p:cNvSpPr>
            <a:spLocks noGrp="1"/>
          </p:cNvSpPr>
          <p:nvPr>
            <p:ph sz="quarter" idx="4"/>
          </p:nvPr>
        </p:nvSpPr>
        <p:spPr>
          <a:xfrm>
            <a:off x="4629150" y="1878806"/>
            <a:ext cx="3887391" cy="2763441"/>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75FEB285-6AEE-7AB9-535D-C76A850EC192}"/>
              </a:ext>
            </a:extLst>
          </p:cNvPr>
          <p:cNvSpPr>
            <a:spLocks noGrp="1"/>
          </p:cNvSpPr>
          <p:nvPr>
            <p:ph type="dt" sz="half" idx="10"/>
          </p:nvPr>
        </p:nvSpPr>
        <p:spPr/>
        <p:txBody>
          <a:bodyPr/>
          <a:lstStyle/>
          <a:p>
            <a:fld id="{1EA4C569-5A6C-49A8-9CC9-80CBB28B34F5}" type="datetimeFigureOut">
              <a:rPr lang="pl-PL" smtClean="0"/>
              <a:t>13.11.2024</a:t>
            </a:fld>
            <a:endParaRPr lang="pl-PL"/>
          </a:p>
        </p:txBody>
      </p:sp>
      <p:sp>
        <p:nvSpPr>
          <p:cNvPr id="8" name="Symbol zastępczy stopki 7">
            <a:extLst>
              <a:ext uri="{FF2B5EF4-FFF2-40B4-BE49-F238E27FC236}">
                <a16:creationId xmlns:a16="http://schemas.microsoft.com/office/drawing/2014/main" id="{7E6B5569-2963-062A-604B-78FD0EB57D32}"/>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508940F8-694D-283B-9DF4-943A797C297F}"/>
              </a:ext>
            </a:extLst>
          </p:cNvPr>
          <p:cNvSpPr>
            <a:spLocks noGrp="1"/>
          </p:cNvSpPr>
          <p:nvPr>
            <p:ph type="sldNum" sz="quarter" idx="12"/>
          </p:nvPr>
        </p:nvSpPr>
        <p:spPr/>
        <p:txBody>
          <a:bodyPr/>
          <a:lstStyle/>
          <a:p>
            <a:fld id="{8AEC395A-C15B-4422-97C1-80E801124450}" type="slidenum">
              <a:rPr lang="pl-PL" smtClean="0"/>
              <a:t>‹#›</a:t>
            </a:fld>
            <a:endParaRPr lang="pl-PL"/>
          </a:p>
        </p:txBody>
      </p:sp>
    </p:spTree>
    <p:extLst>
      <p:ext uri="{BB962C8B-B14F-4D97-AF65-F5344CB8AC3E}">
        <p14:creationId xmlns:p14="http://schemas.microsoft.com/office/powerpoint/2010/main" val="42572249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12D73D0-0320-6F5B-F9EA-85237DFEB00A}"/>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3FA2A192-E5CC-4D6F-6689-90E0B98942AA}"/>
              </a:ext>
            </a:extLst>
          </p:cNvPr>
          <p:cNvSpPr>
            <a:spLocks noGrp="1"/>
          </p:cNvSpPr>
          <p:nvPr>
            <p:ph type="dt" sz="half" idx="10"/>
          </p:nvPr>
        </p:nvSpPr>
        <p:spPr/>
        <p:txBody>
          <a:bodyPr/>
          <a:lstStyle/>
          <a:p>
            <a:fld id="{1EA4C569-5A6C-49A8-9CC9-80CBB28B34F5}" type="datetimeFigureOut">
              <a:rPr lang="pl-PL" smtClean="0"/>
              <a:t>13.11.2024</a:t>
            </a:fld>
            <a:endParaRPr lang="pl-PL"/>
          </a:p>
        </p:txBody>
      </p:sp>
      <p:sp>
        <p:nvSpPr>
          <p:cNvPr id="4" name="Symbol zastępczy stopki 3">
            <a:extLst>
              <a:ext uri="{FF2B5EF4-FFF2-40B4-BE49-F238E27FC236}">
                <a16:creationId xmlns:a16="http://schemas.microsoft.com/office/drawing/2014/main" id="{93E672D6-1A2B-A952-409C-7446B3837F51}"/>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75173F17-D6A0-6FC8-037D-506DFC3AE90B}"/>
              </a:ext>
            </a:extLst>
          </p:cNvPr>
          <p:cNvSpPr>
            <a:spLocks noGrp="1"/>
          </p:cNvSpPr>
          <p:nvPr>
            <p:ph type="sldNum" sz="quarter" idx="12"/>
          </p:nvPr>
        </p:nvSpPr>
        <p:spPr/>
        <p:txBody>
          <a:bodyPr/>
          <a:lstStyle/>
          <a:p>
            <a:fld id="{8AEC395A-C15B-4422-97C1-80E801124450}" type="slidenum">
              <a:rPr lang="pl-PL" smtClean="0"/>
              <a:t>‹#›</a:t>
            </a:fld>
            <a:endParaRPr lang="pl-PL"/>
          </a:p>
        </p:txBody>
      </p:sp>
    </p:spTree>
    <p:extLst>
      <p:ext uri="{BB962C8B-B14F-4D97-AF65-F5344CB8AC3E}">
        <p14:creationId xmlns:p14="http://schemas.microsoft.com/office/powerpoint/2010/main" val="4025456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1285866"/>
            <a:ext cx="7772400" cy="1101725"/>
          </a:xfrm>
          <a:prstGeom prst="rect">
            <a:avLst/>
          </a:prstGeom>
        </p:spPr>
        <p:txBody>
          <a:bodyPr/>
          <a:lstStyle>
            <a:lvl1pPr>
              <a:defRPr>
                <a:latin typeface="Roboto Light" panose="02000000000000000000" pitchFamily="2" charset="0"/>
                <a:ea typeface="Roboto Light" panose="02000000000000000000" pitchFamily="2" charset="0"/>
              </a:defRPr>
            </a:lvl1pPr>
          </a:lstStyle>
          <a:p>
            <a:r>
              <a:rPr lang="pl-PL" dirty="0"/>
              <a:t>Kliknij, aby edytować styl</a:t>
            </a:r>
          </a:p>
        </p:txBody>
      </p:sp>
      <p:sp>
        <p:nvSpPr>
          <p:cNvPr id="3" name="Podtytuł 2"/>
          <p:cNvSpPr>
            <a:spLocks noGrp="1"/>
          </p:cNvSpPr>
          <p:nvPr>
            <p:ph type="subTitle" idx="1"/>
          </p:nvPr>
        </p:nvSpPr>
        <p:spPr>
          <a:xfrm>
            <a:off x="1371600" y="2601903"/>
            <a:ext cx="6400800" cy="1314450"/>
          </a:xfrm>
          <a:prstGeom prst="rect">
            <a:avLst/>
          </a:prstGeom>
        </p:spPr>
        <p:txBody>
          <a:bodyPr/>
          <a:lstStyle>
            <a:lvl1pPr marL="0" indent="0" algn="ctr">
              <a:buNone/>
              <a:defRPr>
                <a:solidFill>
                  <a:schemeClr val="tx1">
                    <a:tint val="75000"/>
                  </a:schemeClr>
                </a:solidFill>
                <a:latin typeface="Roboto Light" panose="02000000000000000000" pitchFamily="2" charset="0"/>
                <a:ea typeface="Roboto Light" panose="02000000000000000000"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dirty="0"/>
              <a:t>Kliknij, aby edytować styl wzorca podtytułu</a:t>
            </a:r>
          </a:p>
        </p:txBody>
      </p:sp>
    </p:spTree>
    <p:extLst>
      <p:ext uri="{BB962C8B-B14F-4D97-AF65-F5344CB8AC3E}">
        <p14:creationId xmlns:p14="http://schemas.microsoft.com/office/powerpoint/2010/main" val="9875548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EA0CE42F-A2F2-352F-91EB-64D729D7F130}"/>
              </a:ext>
            </a:extLst>
          </p:cNvPr>
          <p:cNvSpPr>
            <a:spLocks noGrp="1"/>
          </p:cNvSpPr>
          <p:nvPr>
            <p:ph type="dt" sz="half" idx="10"/>
          </p:nvPr>
        </p:nvSpPr>
        <p:spPr/>
        <p:txBody>
          <a:bodyPr/>
          <a:lstStyle/>
          <a:p>
            <a:fld id="{1EA4C569-5A6C-49A8-9CC9-80CBB28B34F5}" type="datetimeFigureOut">
              <a:rPr lang="pl-PL" smtClean="0"/>
              <a:t>13.11.2024</a:t>
            </a:fld>
            <a:endParaRPr lang="pl-PL"/>
          </a:p>
        </p:txBody>
      </p:sp>
      <p:sp>
        <p:nvSpPr>
          <p:cNvPr id="3" name="Symbol zastępczy stopki 2">
            <a:extLst>
              <a:ext uri="{FF2B5EF4-FFF2-40B4-BE49-F238E27FC236}">
                <a16:creationId xmlns:a16="http://schemas.microsoft.com/office/drawing/2014/main" id="{881022A9-BE97-7163-A4AB-D1792E05195C}"/>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50D23C09-32E2-ECA6-0BC7-4910CDB3B2ED}"/>
              </a:ext>
            </a:extLst>
          </p:cNvPr>
          <p:cNvSpPr>
            <a:spLocks noGrp="1"/>
          </p:cNvSpPr>
          <p:nvPr>
            <p:ph type="sldNum" sz="quarter" idx="12"/>
          </p:nvPr>
        </p:nvSpPr>
        <p:spPr/>
        <p:txBody>
          <a:bodyPr/>
          <a:lstStyle/>
          <a:p>
            <a:fld id="{8AEC395A-C15B-4422-97C1-80E801124450}" type="slidenum">
              <a:rPr lang="pl-PL" smtClean="0"/>
              <a:t>‹#›</a:t>
            </a:fld>
            <a:endParaRPr lang="pl-PL"/>
          </a:p>
        </p:txBody>
      </p:sp>
    </p:spTree>
    <p:extLst>
      <p:ext uri="{BB962C8B-B14F-4D97-AF65-F5344CB8AC3E}">
        <p14:creationId xmlns:p14="http://schemas.microsoft.com/office/powerpoint/2010/main" val="14058001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72B9711-03F8-DB4E-9095-AAEAAF6D5D57}"/>
              </a:ext>
            </a:extLst>
          </p:cNvPr>
          <p:cNvSpPr>
            <a:spLocks noGrp="1"/>
          </p:cNvSpPr>
          <p:nvPr>
            <p:ph type="title"/>
          </p:nvPr>
        </p:nvSpPr>
        <p:spPr>
          <a:xfrm>
            <a:off x="629841" y="342900"/>
            <a:ext cx="2949178" cy="1200150"/>
          </a:xfrm>
        </p:spPr>
        <p:txBody>
          <a:bodyPr anchor="b"/>
          <a:lstStyle>
            <a:lvl1pPr>
              <a:defRPr sz="2400"/>
            </a:lvl1pPr>
          </a:lstStyle>
          <a:p>
            <a:r>
              <a:rPr lang="pl-PL"/>
              <a:t>Kliknij, aby edytować styl</a:t>
            </a:r>
          </a:p>
        </p:txBody>
      </p:sp>
      <p:sp>
        <p:nvSpPr>
          <p:cNvPr id="3" name="Symbol zastępczy zawartości 2">
            <a:extLst>
              <a:ext uri="{FF2B5EF4-FFF2-40B4-BE49-F238E27FC236}">
                <a16:creationId xmlns:a16="http://schemas.microsoft.com/office/drawing/2014/main" id="{56CFB38B-AAE2-2B09-F126-B6024295569A}"/>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94AA5B58-5486-286E-E074-4A511BA9D4B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BAA5A19B-B741-8D7E-8785-A9C5D178B436}"/>
              </a:ext>
            </a:extLst>
          </p:cNvPr>
          <p:cNvSpPr>
            <a:spLocks noGrp="1"/>
          </p:cNvSpPr>
          <p:nvPr>
            <p:ph type="dt" sz="half" idx="10"/>
          </p:nvPr>
        </p:nvSpPr>
        <p:spPr/>
        <p:txBody>
          <a:bodyPr/>
          <a:lstStyle/>
          <a:p>
            <a:fld id="{1EA4C569-5A6C-49A8-9CC9-80CBB28B34F5}" type="datetimeFigureOut">
              <a:rPr lang="pl-PL" smtClean="0"/>
              <a:t>13.11.2024</a:t>
            </a:fld>
            <a:endParaRPr lang="pl-PL"/>
          </a:p>
        </p:txBody>
      </p:sp>
      <p:sp>
        <p:nvSpPr>
          <p:cNvPr id="6" name="Symbol zastępczy stopki 5">
            <a:extLst>
              <a:ext uri="{FF2B5EF4-FFF2-40B4-BE49-F238E27FC236}">
                <a16:creationId xmlns:a16="http://schemas.microsoft.com/office/drawing/2014/main" id="{75CAB47F-9A1F-064A-6107-53347A2B67A2}"/>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FCC3CDC1-8833-F709-D342-F471475EFAE3}"/>
              </a:ext>
            </a:extLst>
          </p:cNvPr>
          <p:cNvSpPr>
            <a:spLocks noGrp="1"/>
          </p:cNvSpPr>
          <p:nvPr>
            <p:ph type="sldNum" sz="quarter" idx="12"/>
          </p:nvPr>
        </p:nvSpPr>
        <p:spPr/>
        <p:txBody>
          <a:bodyPr/>
          <a:lstStyle/>
          <a:p>
            <a:fld id="{8AEC395A-C15B-4422-97C1-80E801124450}" type="slidenum">
              <a:rPr lang="pl-PL" smtClean="0"/>
              <a:t>‹#›</a:t>
            </a:fld>
            <a:endParaRPr lang="pl-PL"/>
          </a:p>
        </p:txBody>
      </p:sp>
    </p:spTree>
    <p:extLst>
      <p:ext uri="{BB962C8B-B14F-4D97-AF65-F5344CB8AC3E}">
        <p14:creationId xmlns:p14="http://schemas.microsoft.com/office/powerpoint/2010/main" val="3092677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5053351-EE90-2728-1CEB-94D0949D5F9A}"/>
              </a:ext>
            </a:extLst>
          </p:cNvPr>
          <p:cNvSpPr>
            <a:spLocks noGrp="1"/>
          </p:cNvSpPr>
          <p:nvPr>
            <p:ph type="title"/>
          </p:nvPr>
        </p:nvSpPr>
        <p:spPr>
          <a:xfrm>
            <a:off x="629841" y="342900"/>
            <a:ext cx="2949178" cy="1200150"/>
          </a:xfrm>
        </p:spPr>
        <p:txBody>
          <a:bodyPr anchor="b"/>
          <a:lstStyle>
            <a:lvl1pPr>
              <a:defRPr sz="2400"/>
            </a:lvl1pPr>
          </a:lstStyle>
          <a:p>
            <a:r>
              <a:rPr lang="pl-PL"/>
              <a:t>Kliknij, aby edytować styl</a:t>
            </a:r>
          </a:p>
        </p:txBody>
      </p:sp>
      <p:sp>
        <p:nvSpPr>
          <p:cNvPr id="3" name="Symbol zastępczy obrazu 2">
            <a:extLst>
              <a:ext uri="{FF2B5EF4-FFF2-40B4-BE49-F238E27FC236}">
                <a16:creationId xmlns:a16="http://schemas.microsoft.com/office/drawing/2014/main" id="{9D1184E3-FC91-BB74-6E42-93E93F06396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pl-PL"/>
          </a:p>
        </p:txBody>
      </p:sp>
      <p:sp>
        <p:nvSpPr>
          <p:cNvPr id="4" name="Symbol zastępczy tekstu 3">
            <a:extLst>
              <a:ext uri="{FF2B5EF4-FFF2-40B4-BE49-F238E27FC236}">
                <a16:creationId xmlns:a16="http://schemas.microsoft.com/office/drawing/2014/main" id="{375192C9-19A4-4030-FBCB-FFF26E04A8A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5859AB16-366F-7201-072B-9533F5D59EDE}"/>
              </a:ext>
            </a:extLst>
          </p:cNvPr>
          <p:cNvSpPr>
            <a:spLocks noGrp="1"/>
          </p:cNvSpPr>
          <p:nvPr>
            <p:ph type="dt" sz="half" idx="10"/>
          </p:nvPr>
        </p:nvSpPr>
        <p:spPr/>
        <p:txBody>
          <a:bodyPr/>
          <a:lstStyle/>
          <a:p>
            <a:fld id="{1EA4C569-5A6C-49A8-9CC9-80CBB28B34F5}" type="datetimeFigureOut">
              <a:rPr lang="pl-PL" smtClean="0"/>
              <a:t>13.11.2024</a:t>
            </a:fld>
            <a:endParaRPr lang="pl-PL"/>
          </a:p>
        </p:txBody>
      </p:sp>
      <p:sp>
        <p:nvSpPr>
          <p:cNvPr id="6" name="Symbol zastępczy stopki 5">
            <a:extLst>
              <a:ext uri="{FF2B5EF4-FFF2-40B4-BE49-F238E27FC236}">
                <a16:creationId xmlns:a16="http://schemas.microsoft.com/office/drawing/2014/main" id="{2B99C9A7-9B76-5A05-9029-858D456F18D0}"/>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85A700E6-7A96-C2F8-D802-DE4AFC6BDE03}"/>
              </a:ext>
            </a:extLst>
          </p:cNvPr>
          <p:cNvSpPr>
            <a:spLocks noGrp="1"/>
          </p:cNvSpPr>
          <p:nvPr>
            <p:ph type="sldNum" sz="quarter" idx="12"/>
          </p:nvPr>
        </p:nvSpPr>
        <p:spPr/>
        <p:txBody>
          <a:bodyPr/>
          <a:lstStyle/>
          <a:p>
            <a:fld id="{8AEC395A-C15B-4422-97C1-80E801124450}" type="slidenum">
              <a:rPr lang="pl-PL" smtClean="0"/>
              <a:t>‹#›</a:t>
            </a:fld>
            <a:endParaRPr lang="pl-PL"/>
          </a:p>
        </p:txBody>
      </p:sp>
    </p:spTree>
    <p:extLst>
      <p:ext uri="{BB962C8B-B14F-4D97-AF65-F5344CB8AC3E}">
        <p14:creationId xmlns:p14="http://schemas.microsoft.com/office/powerpoint/2010/main" val="22794083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F8D1C3E-101C-8AA6-4AD3-CBE8151862FF}"/>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90A7F04A-54AA-6D38-1907-8FC673325507}"/>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143E9969-B947-BC24-C16C-C5E5E35892A4}"/>
              </a:ext>
            </a:extLst>
          </p:cNvPr>
          <p:cNvSpPr>
            <a:spLocks noGrp="1"/>
          </p:cNvSpPr>
          <p:nvPr>
            <p:ph type="dt" sz="half" idx="10"/>
          </p:nvPr>
        </p:nvSpPr>
        <p:spPr/>
        <p:txBody>
          <a:bodyPr/>
          <a:lstStyle/>
          <a:p>
            <a:fld id="{1EA4C569-5A6C-49A8-9CC9-80CBB28B34F5}" type="datetimeFigureOut">
              <a:rPr lang="pl-PL" smtClean="0"/>
              <a:t>13.11.2024</a:t>
            </a:fld>
            <a:endParaRPr lang="pl-PL"/>
          </a:p>
        </p:txBody>
      </p:sp>
      <p:sp>
        <p:nvSpPr>
          <p:cNvPr id="5" name="Symbol zastępczy stopki 4">
            <a:extLst>
              <a:ext uri="{FF2B5EF4-FFF2-40B4-BE49-F238E27FC236}">
                <a16:creationId xmlns:a16="http://schemas.microsoft.com/office/drawing/2014/main" id="{7DE4603E-904A-1663-B17B-9E479202A3AE}"/>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08781C61-5705-79C1-0974-ECDE3BBAA75E}"/>
              </a:ext>
            </a:extLst>
          </p:cNvPr>
          <p:cNvSpPr>
            <a:spLocks noGrp="1"/>
          </p:cNvSpPr>
          <p:nvPr>
            <p:ph type="sldNum" sz="quarter" idx="12"/>
          </p:nvPr>
        </p:nvSpPr>
        <p:spPr/>
        <p:txBody>
          <a:bodyPr/>
          <a:lstStyle/>
          <a:p>
            <a:fld id="{8AEC395A-C15B-4422-97C1-80E801124450}" type="slidenum">
              <a:rPr lang="pl-PL" smtClean="0"/>
              <a:t>‹#›</a:t>
            </a:fld>
            <a:endParaRPr lang="pl-PL"/>
          </a:p>
        </p:txBody>
      </p:sp>
    </p:spTree>
    <p:extLst>
      <p:ext uri="{BB962C8B-B14F-4D97-AF65-F5344CB8AC3E}">
        <p14:creationId xmlns:p14="http://schemas.microsoft.com/office/powerpoint/2010/main" val="40754004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A4993F29-D320-3D4B-96B8-BDCE2D814B1C}"/>
              </a:ext>
            </a:extLst>
          </p:cNvPr>
          <p:cNvSpPr>
            <a:spLocks noGrp="1"/>
          </p:cNvSpPr>
          <p:nvPr>
            <p:ph type="title" orient="vert"/>
          </p:nvPr>
        </p:nvSpPr>
        <p:spPr>
          <a:xfrm>
            <a:off x="6543675" y="273844"/>
            <a:ext cx="1971675" cy="4358879"/>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15F72EE1-D250-BCEE-8A58-3F1124FF814B}"/>
              </a:ext>
            </a:extLst>
          </p:cNvPr>
          <p:cNvSpPr>
            <a:spLocks noGrp="1"/>
          </p:cNvSpPr>
          <p:nvPr>
            <p:ph type="body" orient="vert" idx="1"/>
          </p:nvPr>
        </p:nvSpPr>
        <p:spPr>
          <a:xfrm>
            <a:off x="628650" y="273844"/>
            <a:ext cx="5800725" cy="4358879"/>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18157A55-2E3D-A1D4-1C00-0753ACD6EB6F}"/>
              </a:ext>
            </a:extLst>
          </p:cNvPr>
          <p:cNvSpPr>
            <a:spLocks noGrp="1"/>
          </p:cNvSpPr>
          <p:nvPr>
            <p:ph type="dt" sz="half" idx="10"/>
          </p:nvPr>
        </p:nvSpPr>
        <p:spPr/>
        <p:txBody>
          <a:bodyPr/>
          <a:lstStyle/>
          <a:p>
            <a:fld id="{1EA4C569-5A6C-49A8-9CC9-80CBB28B34F5}" type="datetimeFigureOut">
              <a:rPr lang="pl-PL" smtClean="0"/>
              <a:t>13.11.2024</a:t>
            </a:fld>
            <a:endParaRPr lang="pl-PL"/>
          </a:p>
        </p:txBody>
      </p:sp>
      <p:sp>
        <p:nvSpPr>
          <p:cNvPr id="5" name="Symbol zastępczy stopki 4">
            <a:extLst>
              <a:ext uri="{FF2B5EF4-FFF2-40B4-BE49-F238E27FC236}">
                <a16:creationId xmlns:a16="http://schemas.microsoft.com/office/drawing/2014/main" id="{3EB2D6C1-1ABE-7D9A-91B0-F1055BE9ABC5}"/>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B60B10A7-576D-E0BA-E121-EA74F0DE17A8}"/>
              </a:ext>
            </a:extLst>
          </p:cNvPr>
          <p:cNvSpPr>
            <a:spLocks noGrp="1"/>
          </p:cNvSpPr>
          <p:nvPr>
            <p:ph type="sldNum" sz="quarter" idx="12"/>
          </p:nvPr>
        </p:nvSpPr>
        <p:spPr/>
        <p:txBody>
          <a:bodyPr/>
          <a:lstStyle/>
          <a:p>
            <a:fld id="{8AEC395A-C15B-4422-97C1-80E801124450}" type="slidenum">
              <a:rPr lang="pl-PL" smtClean="0"/>
              <a:t>‹#›</a:t>
            </a:fld>
            <a:endParaRPr lang="pl-PL"/>
          </a:p>
        </p:txBody>
      </p:sp>
    </p:spTree>
    <p:extLst>
      <p:ext uri="{BB962C8B-B14F-4D97-AF65-F5344CB8AC3E}">
        <p14:creationId xmlns:p14="http://schemas.microsoft.com/office/powerpoint/2010/main" val="29357442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ytuł i zawartość">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106502"/>
            <a:ext cx="8229600" cy="3394075"/>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40352793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1285866"/>
            <a:ext cx="7772400" cy="1101725"/>
          </a:xfrm>
          <a:prstGeom prst="rect">
            <a:avLst/>
          </a:prstGeom>
        </p:spPr>
        <p:txBody>
          <a:bodyPr/>
          <a:lstStyle>
            <a:lvl1pPr>
              <a:defRPr>
                <a:latin typeface="Roboto Light" panose="02000000000000000000" pitchFamily="2" charset="0"/>
                <a:ea typeface="Roboto Light" panose="02000000000000000000" pitchFamily="2" charset="0"/>
              </a:defRPr>
            </a:lvl1pPr>
          </a:lstStyle>
          <a:p>
            <a:r>
              <a:rPr lang="pl-PL" dirty="0"/>
              <a:t>Kliknij, aby edytować styl</a:t>
            </a:r>
          </a:p>
        </p:txBody>
      </p:sp>
      <p:sp>
        <p:nvSpPr>
          <p:cNvPr id="3" name="Podtytuł 2"/>
          <p:cNvSpPr>
            <a:spLocks noGrp="1"/>
          </p:cNvSpPr>
          <p:nvPr>
            <p:ph type="subTitle" idx="1"/>
          </p:nvPr>
        </p:nvSpPr>
        <p:spPr>
          <a:xfrm>
            <a:off x="1371600" y="2601903"/>
            <a:ext cx="6400800" cy="1314450"/>
          </a:xfrm>
          <a:prstGeom prst="rect">
            <a:avLst/>
          </a:prstGeom>
        </p:spPr>
        <p:txBody>
          <a:bodyPr/>
          <a:lstStyle>
            <a:lvl1pPr marL="0" indent="0" algn="ctr">
              <a:buNone/>
              <a:defRPr>
                <a:solidFill>
                  <a:schemeClr val="tx1">
                    <a:tint val="75000"/>
                  </a:schemeClr>
                </a:solidFill>
                <a:latin typeface="Roboto Light" panose="02000000000000000000" pitchFamily="2" charset="0"/>
                <a:ea typeface="Roboto Light" panose="02000000000000000000"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dirty="0"/>
              <a:t>Kliknij, aby edytować styl wzorca podtytułu</a:t>
            </a:r>
          </a:p>
        </p:txBody>
      </p:sp>
    </p:spTree>
    <p:extLst>
      <p:ext uri="{BB962C8B-B14F-4D97-AF65-F5344CB8AC3E}">
        <p14:creationId xmlns:p14="http://schemas.microsoft.com/office/powerpoint/2010/main" val="25034811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ytuł i zawartość">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874712"/>
            <a:ext cx="8229600" cy="3394075"/>
          </a:xfrm>
          <a:prstGeom prst="rect">
            <a:avLst/>
          </a:prstGeom>
        </p:spPr>
        <p:txBody>
          <a:bodyPr/>
          <a:lstStyle>
            <a:lvl1pPr>
              <a:defRPr>
                <a:latin typeface="Roboto Light" panose="02000000000000000000" pitchFamily="2" charset="0"/>
                <a:ea typeface="Roboto Light" panose="02000000000000000000" pitchFamily="2" charset="0"/>
              </a:defRPr>
            </a:lvl1pPr>
            <a:lvl2pPr>
              <a:defRPr>
                <a:latin typeface="Roboto Light" panose="02000000000000000000" pitchFamily="2" charset="0"/>
                <a:ea typeface="Roboto Light" panose="02000000000000000000" pitchFamily="2" charset="0"/>
              </a:defRPr>
            </a:lvl2pPr>
            <a:lvl3pPr>
              <a:defRPr>
                <a:latin typeface="Roboto Light" panose="02000000000000000000" pitchFamily="2" charset="0"/>
                <a:ea typeface="Roboto Light" panose="02000000000000000000" pitchFamily="2" charset="0"/>
              </a:defRPr>
            </a:lvl3pPr>
            <a:lvl4pPr>
              <a:defRPr>
                <a:latin typeface="Roboto Light" panose="02000000000000000000" pitchFamily="2" charset="0"/>
                <a:ea typeface="Roboto Light" panose="02000000000000000000" pitchFamily="2" charset="0"/>
              </a:defRPr>
            </a:lvl4pPr>
            <a:lvl5pPr>
              <a:defRPr>
                <a:latin typeface="Roboto Light" panose="02000000000000000000" pitchFamily="2" charset="0"/>
                <a:ea typeface="Roboto Light" panose="02000000000000000000" pitchFamily="2" charset="0"/>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34865172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2625717"/>
            <a:ext cx="7772400" cy="1022350"/>
          </a:xfrm>
          <a:prstGeom prst="rect">
            <a:avLst/>
          </a:prstGeom>
        </p:spPr>
        <p:txBody>
          <a:bodyPr anchor="t"/>
          <a:lstStyle>
            <a:lvl1pPr algn="l">
              <a:defRPr sz="4000" b="1" cap="all">
                <a:latin typeface="Roboto Light" panose="02000000000000000000" pitchFamily="2" charset="0"/>
                <a:ea typeface="Roboto Light" panose="02000000000000000000" pitchFamily="2" charset="0"/>
              </a:defRPr>
            </a:lvl1pPr>
          </a:lstStyle>
          <a:p>
            <a:r>
              <a:rPr lang="pl-PL"/>
              <a:t>Kliknij, aby edytować styl</a:t>
            </a:r>
          </a:p>
        </p:txBody>
      </p:sp>
      <p:sp>
        <p:nvSpPr>
          <p:cNvPr id="3" name="Symbol zastępczy tekstu 2"/>
          <p:cNvSpPr>
            <a:spLocks noGrp="1"/>
          </p:cNvSpPr>
          <p:nvPr>
            <p:ph type="body" idx="1"/>
          </p:nvPr>
        </p:nvSpPr>
        <p:spPr>
          <a:xfrm>
            <a:off x="722313" y="1357304"/>
            <a:ext cx="7772400" cy="1125537"/>
          </a:xfrm>
          <a:prstGeom prst="rect">
            <a:avLst/>
          </a:prstGeom>
        </p:spPr>
        <p:txBody>
          <a:bodyPr anchor="b"/>
          <a:lstStyle>
            <a:lvl1pPr marL="0" indent="0">
              <a:buNone/>
              <a:defRPr sz="2000">
                <a:solidFill>
                  <a:schemeClr val="tx1">
                    <a:tint val="75000"/>
                  </a:schemeClr>
                </a:solidFill>
                <a:latin typeface="Roboto Light" panose="02000000000000000000" pitchFamily="2" charset="0"/>
                <a:ea typeface="Roboto Light" panose="02000000000000000000" pitchFamily="2"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Tree>
    <p:extLst>
      <p:ext uri="{BB962C8B-B14F-4D97-AF65-F5344CB8AC3E}">
        <p14:creationId xmlns:p14="http://schemas.microsoft.com/office/powerpoint/2010/main" val="30956287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ytuł i zawartoś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5179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ytuł i zawartość">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874712"/>
            <a:ext cx="8229600" cy="3394075"/>
          </a:xfrm>
          <a:prstGeom prst="rect">
            <a:avLst/>
          </a:prstGeom>
        </p:spPr>
        <p:txBody>
          <a:bodyPr/>
          <a:lstStyle>
            <a:lvl1pPr>
              <a:defRPr>
                <a:latin typeface="Roboto Light" panose="02000000000000000000" pitchFamily="2" charset="0"/>
                <a:ea typeface="Roboto Light" panose="02000000000000000000" pitchFamily="2" charset="0"/>
              </a:defRPr>
            </a:lvl1pPr>
            <a:lvl2pPr>
              <a:defRPr>
                <a:latin typeface="Roboto Light" panose="02000000000000000000" pitchFamily="2" charset="0"/>
                <a:ea typeface="Roboto Light" panose="02000000000000000000" pitchFamily="2" charset="0"/>
              </a:defRPr>
            </a:lvl2pPr>
            <a:lvl3pPr>
              <a:defRPr>
                <a:latin typeface="Roboto Light" panose="02000000000000000000" pitchFamily="2" charset="0"/>
                <a:ea typeface="Roboto Light" panose="02000000000000000000" pitchFamily="2" charset="0"/>
              </a:defRPr>
            </a:lvl3pPr>
            <a:lvl4pPr>
              <a:defRPr>
                <a:latin typeface="Roboto Light" panose="02000000000000000000" pitchFamily="2" charset="0"/>
                <a:ea typeface="Roboto Light" panose="02000000000000000000" pitchFamily="2" charset="0"/>
              </a:defRPr>
            </a:lvl4pPr>
            <a:lvl5pPr>
              <a:defRPr>
                <a:latin typeface="Roboto Light" panose="02000000000000000000" pitchFamily="2" charset="0"/>
                <a:ea typeface="Roboto Light" panose="02000000000000000000" pitchFamily="2" charset="0"/>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32822699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Pusty">
    <p:spTree>
      <p:nvGrpSpPr>
        <p:cNvPr id="1" name=""/>
        <p:cNvGrpSpPr/>
        <p:nvPr/>
      </p:nvGrpSpPr>
      <p:grpSpPr>
        <a:xfrm>
          <a:off x="0" y="0"/>
          <a:ext cx="0" cy="0"/>
          <a:chOff x="0" y="0"/>
          <a:chExt cx="0" cy="0"/>
        </a:xfrm>
      </p:grpSpPr>
    </p:spTree>
    <p:extLst>
      <p:ext uri="{BB962C8B-B14F-4D97-AF65-F5344CB8AC3E}">
        <p14:creationId xmlns:p14="http://schemas.microsoft.com/office/powerpoint/2010/main" val="9503329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2_Tytuł i zawartość">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106502"/>
            <a:ext cx="8229600" cy="3394075"/>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20236966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3_Tytuł i zawartość">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106502"/>
            <a:ext cx="8229600" cy="3394075"/>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8906003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1227147"/>
            <a:ext cx="7772400" cy="1101725"/>
          </a:xfrm>
          <a:prstGeom prst="rect">
            <a:avLst/>
          </a:prstGeom>
        </p:spPr>
        <p:txBody>
          <a:bodyPr/>
          <a:lstStyle>
            <a:lvl1pPr>
              <a:defRPr>
                <a:latin typeface="Roboto Light" panose="02000000000000000000" pitchFamily="2" charset="0"/>
                <a:ea typeface="Roboto Light" panose="02000000000000000000" pitchFamily="2" charset="0"/>
              </a:defRPr>
            </a:lvl1pPr>
          </a:lstStyle>
          <a:p>
            <a:r>
              <a:rPr lang="pl-PL"/>
              <a:t>Kliknij, aby edytować styl</a:t>
            </a:r>
          </a:p>
        </p:txBody>
      </p:sp>
      <p:sp>
        <p:nvSpPr>
          <p:cNvPr id="3" name="Podtytuł 2"/>
          <p:cNvSpPr>
            <a:spLocks noGrp="1"/>
          </p:cNvSpPr>
          <p:nvPr>
            <p:ph type="subTitle" idx="1"/>
          </p:nvPr>
        </p:nvSpPr>
        <p:spPr>
          <a:xfrm>
            <a:off x="1371600" y="2601903"/>
            <a:ext cx="6400800" cy="1314450"/>
          </a:xfrm>
          <a:prstGeom prst="rect">
            <a:avLst/>
          </a:prstGeom>
        </p:spPr>
        <p:txBody>
          <a:bodyPr/>
          <a:lstStyle>
            <a:lvl1pPr marL="0" indent="0" algn="ctr">
              <a:buNone/>
              <a:defRPr>
                <a:solidFill>
                  <a:schemeClr val="tx1">
                    <a:tint val="75000"/>
                  </a:schemeClr>
                </a:solidFill>
                <a:latin typeface="Roboto Light" panose="02000000000000000000" pitchFamily="2" charset="0"/>
                <a:ea typeface="Roboto Light" panose="02000000000000000000"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p>
        </p:txBody>
      </p:sp>
    </p:spTree>
    <p:extLst>
      <p:ext uri="{BB962C8B-B14F-4D97-AF65-F5344CB8AC3E}">
        <p14:creationId xmlns:p14="http://schemas.microsoft.com/office/powerpoint/2010/main" val="29499338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ytuł i zawartość">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952264"/>
            <a:ext cx="8229600" cy="3394075"/>
          </a:xfrm>
          <a:prstGeom prst="rect">
            <a:avLst/>
          </a:prstGeom>
        </p:spPr>
        <p:txBody>
          <a:bodyPr/>
          <a:lstStyle>
            <a:lvl1pPr>
              <a:defRPr>
                <a:latin typeface="Roboto Light" panose="02000000000000000000" pitchFamily="2" charset="0"/>
                <a:ea typeface="Roboto Light" panose="02000000000000000000" pitchFamily="2" charset="0"/>
              </a:defRPr>
            </a:lvl1pPr>
            <a:lvl2pPr>
              <a:defRPr>
                <a:latin typeface="Roboto Light" panose="02000000000000000000" pitchFamily="2" charset="0"/>
                <a:ea typeface="Roboto Light" panose="02000000000000000000" pitchFamily="2" charset="0"/>
              </a:defRPr>
            </a:lvl2pPr>
            <a:lvl3pPr>
              <a:defRPr>
                <a:latin typeface="Roboto Light" panose="02000000000000000000" pitchFamily="2" charset="0"/>
                <a:ea typeface="Roboto Light" panose="02000000000000000000" pitchFamily="2" charset="0"/>
              </a:defRPr>
            </a:lvl3pPr>
            <a:lvl4pPr>
              <a:defRPr>
                <a:latin typeface="Roboto Light" panose="02000000000000000000" pitchFamily="2" charset="0"/>
                <a:ea typeface="Roboto Light" panose="02000000000000000000" pitchFamily="2" charset="0"/>
              </a:defRPr>
            </a:lvl4pPr>
            <a:lvl5pPr>
              <a:defRPr>
                <a:latin typeface="Roboto Light" panose="02000000000000000000" pitchFamily="2" charset="0"/>
                <a:ea typeface="Roboto Light" panose="02000000000000000000" pitchFamily="2" charset="0"/>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7177416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2625717"/>
            <a:ext cx="7772400" cy="1022350"/>
          </a:xfrm>
          <a:prstGeom prst="rect">
            <a:avLst/>
          </a:prstGeom>
        </p:spPr>
        <p:txBody>
          <a:bodyPr anchor="t"/>
          <a:lstStyle>
            <a:lvl1pPr algn="l">
              <a:defRPr sz="4000" b="1" cap="all">
                <a:latin typeface="Roboto Light" panose="02000000000000000000" pitchFamily="2" charset="0"/>
                <a:ea typeface="Roboto Light" panose="02000000000000000000" pitchFamily="2" charset="0"/>
              </a:defRPr>
            </a:lvl1pPr>
          </a:lstStyle>
          <a:p>
            <a:r>
              <a:rPr lang="pl-PL"/>
              <a:t>Kliknij, aby edytować styl</a:t>
            </a:r>
          </a:p>
        </p:txBody>
      </p:sp>
      <p:sp>
        <p:nvSpPr>
          <p:cNvPr id="3" name="Symbol zastępczy tekstu 2"/>
          <p:cNvSpPr>
            <a:spLocks noGrp="1"/>
          </p:cNvSpPr>
          <p:nvPr>
            <p:ph type="body" idx="1"/>
          </p:nvPr>
        </p:nvSpPr>
        <p:spPr>
          <a:xfrm>
            <a:off x="722313" y="1357304"/>
            <a:ext cx="7772400" cy="1125537"/>
          </a:xfrm>
          <a:prstGeom prst="rect">
            <a:avLst/>
          </a:prstGeom>
        </p:spPr>
        <p:txBody>
          <a:bodyPr anchor="b"/>
          <a:lstStyle>
            <a:lvl1pPr marL="0" indent="0">
              <a:buNone/>
              <a:defRPr sz="2000">
                <a:solidFill>
                  <a:schemeClr val="tx1">
                    <a:tint val="75000"/>
                  </a:schemeClr>
                </a:solidFill>
                <a:latin typeface="Roboto Light" panose="02000000000000000000" pitchFamily="2" charset="0"/>
                <a:ea typeface="Roboto Light" panose="02000000000000000000" pitchFamily="2"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Tree>
    <p:extLst>
      <p:ext uri="{BB962C8B-B14F-4D97-AF65-F5344CB8AC3E}">
        <p14:creationId xmlns:p14="http://schemas.microsoft.com/office/powerpoint/2010/main" val="3933717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2625717"/>
            <a:ext cx="7772400" cy="1022350"/>
          </a:xfrm>
          <a:prstGeom prst="rect">
            <a:avLst/>
          </a:prstGeom>
        </p:spPr>
        <p:txBody>
          <a:bodyPr anchor="t"/>
          <a:lstStyle>
            <a:lvl1pPr algn="l">
              <a:defRPr sz="4000" b="1" cap="all">
                <a:latin typeface="Roboto Light" panose="02000000000000000000" pitchFamily="2" charset="0"/>
                <a:ea typeface="Roboto Light" panose="02000000000000000000" pitchFamily="2" charset="0"/>
              </a:defRPr>
            </a:lvl1pPr>
          </a:lstStyle>
          <a:p>
            <a:r>
              <a:rPr lang="pl-PL"/>
              <a:t>Kliknij, aby edytować styl</a:t>
            </a:r>
          </a:p>
        </p:txBody>
      </p:sp>
      <p:sp>
        <p:nvSpPr>
          <p:cNvPr id="3" name="Symbol zastępczy tekstu 2"/>
          <p:cNvSpPr>
            <a:spLocks noGrp="1"/>
          </p:cNvSpPr>
          <p:nvPr>
            <p:ph type="body" idx="1"/>
          </p:nvPr>
        </p:nvSpPr>
        <p:spPr>
          <a:xfrm>
            <a:off x="722313" y="1357304"/>
            <a:ext cx="7772400" cy="1125537"/>
          </a:xfrm>
          <a:prstGeom prst="rect">
            <a:avLst/>
          </a:prstGeom>
        </p:spPr>
        <p:txBody>
          <a:bodyPr anchor="b"/>
          <a:lstStyle>
            <a:lvl1pPr marL="0" indent="0">
              <a:buNone/>
              <a:defRPr sz="2000">
                <a:solidFill>
                  <a:schemeClr val="tx1">
                    <a:tint val="75000"/>
                  </a:schemeClr>
                </a:solidFill>
                <a:latin typeface="Roboto Light" panose="02000000000000000000" pitchFamily="2" charset="0"/>
                <a:ea typeface="Roboto Light" panose="02000000000000000000" pitchFamily="2"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Tree>
    <p:extLst>
      <p:ext uri="{BB962C8B-B14F-4D97-AF65-F5344CB8AC3E}">
        <p14:creationId xmlns:p14="http://schemas.microsoft.com/office/powerpoint/2010/main" val="1205491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2_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17EDF32-7E0C-897A-AEBF-B0E03C01629B}"/>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284EF6FE-9DD7-99A2-C5ED-1AA574AFDAF8}"/>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58770375-0F9A-4B7C-D785-0AD7F351E6AE}"/>
              </a:ext>
            </a:extLst>
          </p:cNvPr>
          <p:cNvSpPr>
            <a:spLocks noGrp="1"/>
          </p:cNvSpPr>
          <p:nvPr>
            <p:ph type="dt" sz="half" idx="10"/>
          </p:nvPr>
        </p:nvSpPr>
        <p:spPr/>
        <p:txBody>
          <a:bodyPr/>
          <a:lstStyle/>
          <a:p>
            <a:fld id="{554BD2EC-5E9E-4ACE-8E67-D6FA24634952}" type="datetimeFigureOut">
              <a:rPr lang="pl-PL" smtClean="0"/>
              <a:t>13.11.2024</a:t>
            </a:fld>
            <a:endParaRPr lang="pl-PL"/>
          </a:p>
        </p:txBody>
      </p:sp>
      <p:sp>
        <p:nvSpPr>
          <p:cNvPr id="5" name="Symbol zastępczy stopki 4">
            <a:extLst>
              <a:ext uri="{FF2B5EF4-FFF2-40B4-BE49-F238E27FC236}">
                <a16:creationId xmlns:a16="http://schemas.microsoft.com/office/drawing/2014/main" id="{5F8AD8C7-F2CD-0B0F-5F97-1259E77B901D}"/>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52298E79-1615-4D3C-DA66-733675801040}"/>
              </a:ext>
            </a:extLst>
          </p:cNvPr>
          <p:cNvSpPr>
            <a:spLocks noGrp="1"/>
          </p:cNvSpPr>
          <p:nvPr>
            <p:ph type="sldNum" sz="quarter" idx="12"/>
          </p:nvPr>
        </p:nvSpPr>
        <p:spPr/>
        <p:txBody>
          <a:bodyPr/>
          <a:lstStyle/>
          <a:p>
            <a:fld id="{34629593-CD10-4CA8-A79E-7F2EA044F855}" type="slidenum">
              <a:rPr lang="pl-PL" smtClean="0"/>
              <a:t>‹#›</a:t>
            </a:fld>
            <a:endParaRPr lang="pl-PL"/>
          </a:p>
        </p:txBody>
      </p:sp>
    </p:spTree>
    <p:extLst>
      <p:ext uri="{BB962C8B-B14F-4D97-AF65-F5344CB8AC3E}">
        <p14:creationId xmlns:p14="http://schemas.microsoft.com/office/powerpoint/2010/main" val="1574629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1227147"/>
            <a:ext cx="7772400" cy="1101725"/>
          </a:xfrm>
          <a:prstGeom prst="rect">
            <a:avLst/>
          </a:prstGeom>
        </p:spPr>
        <p:txBody>
          <a:bodyPr/>
          <a:lstStyle>
            <a:lvl1pPr>
              <a:defRPr>
                <a:latin typeface="Roboto Light" panose="02000000000000000000" pitchFamily="2" charset="0"/>
                <a:ea typeface="Roboto Light" panose="02000000000000000000" pitchFamily="2" charset="0"/>
              </a:defRPr>
            </a:lvl1pPr>
          </a:lstStyle>
          <a:p>
            <a:r>
              <a:rPr lang="pl-PL"/>
              <a:t>Kliknij, aby edytować styl</a:t>
            </a:r>
          </a:p>
        </p:txBody>
      </p:sp>
      <p:sp>
        <p:nvSpPr>
          <p:cNvPr id="3" name="Podtytuł 2"/>
          <p:cNvSpPr>
            <a:spLocks noGrp="1"/>
          </p:cNvSpPr>
          <p:nvPr>
            <p:ph type="subTitle" idx="1"/>
          </p:nvPr>
        </p:nvSpPr>
        <p:spPr>
          <a:xfrm>
            <a:off x="1371600" y="2601903"/>
            <a:ext cx="6400800" cy="1314450"/>
          </a:xfrm>
          <a:prstGeom prst="rect">
            <a:avLst/>
          </a:prstGeom>
        </p:spPr>
        <p:txBody>
          <a:bodyPr/>
          <a:lstStyle>
            <a:lvl1pPr marL="0" indent="0" algn="ctr">
              <a:buNone/>
              <a:defRPr>
                <a:solidFill>
                  <a:schemeClr val="tx1">
                    <a:tint val="75000"/>
                  </a:schemeClr>
                </a:solidFill>
                <a:latin typeface="Roboto Light" panose="02000000000000000000" pitchFamily="2" charset="0"/>
                <a:ea typeface="Roboto Light" panose="02000000000000000000"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p>
        </p:txBody>
      </p:sp>
    </p:spTree>
    <p:extLst>
      <p:ext uri="{BB962C8B-B14F-4D97-AF65-F5344CB8AC3E}">
        <p14:creationId xmlns:p14="http://schemas.microsoft.com/office/powerpoint/2010/main" val="150831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ytuł i zawartość">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952264"/>
            <a:ext cx="8229600" cy="3394075"/>
          </a:xfrm>
          <a:prstGeom prst="rect">
            <a:avLst/>
          </a:prstGeom>
        </p:spPr>
        <p:txBody>
          <a:bodyPr/>
          <a:lstStyle>
            <a:lvl1pPr>
              <a:defRPr>
                <a:latin typeface="Roboto Light" panose="02000000000000000000" pitchFamily="2" charset="0"/>
                <a:ea typeface="Roboto Light" panose="02000000000000000000" pitchFamily="2" charset="0"/>
              </a:defRPr>
            </a:lvl1pPr>
            <a:lvl2pPr>
              <a:defRPr>
                <a:latin typeface="Roboto Light" panose="02000000000000000000" pitchFamily="2" charset="0"/>
                <a:ea typeface="Roboto Light" panose="02000000000000000000" pitchFamily="2" charset="0"/>
              </a:defRPr>
            </a:lvl2pPr>
            <a:lvl3pPr>
              <a:defRPr>
                <a:latin typeface="Roboto Light" panose="02000000000000000000" pitchFamily="2" charset="0"/>
                <a:ea typeface="Roboto Light" panose="02000000000000000000" pitchFamily="2" charset="0"/>
              </a:defRPr>
            </a:lvl3pPr>
            <a:lvl4pPr>
              <a:defRPr>
                <a:latin typeface="Roboto Light" panose="02000000000000000000" pitchFamily="2" charset="0"/>
                <a:ea typeface="Roboto Light" panose="02000000000000000000" pitchFamily="2" charset="0"/>
              </a:defRPr>
            </a:lvl4pPr>
            <a:lvl5pPr>
              <a:defRPr>
                <a:latin typeface="Roboto Light" panose="02000000000000000000" pitchFamily="2" charset="0"/>
                <a:ea typeface="Roboto Light" panose="02000000000000000000" pitchFamily="2" charset="0"/>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2280541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2625717"/>
            <a:ext cx="7772400" cy="1022350"/>
          </a:xfrm>
          <a:prstGeom prst="rect">
            <a:avLst/>
          </a:prstGeom>
        </p:spPr>
        <p:txBody>
          <a:bodyPr anchor="t"/>
          <a:lstStyle>
            <a:lvl1pPr algn="l">
              <a:defRPr sz="4000" b="1" cap="all">
                <a:latin typeface="Roboto Light" panose="02000000000000000000" pitchFamily="2" charset="0"/>
                <a:ea typeface="Roboto Light" panose="02000000000000000000" pitchFamily="2" charset="0"/>
              </a:defRPr>
            </a:lvl1pPr>
          </a:lstStyle>
          <a:p>
            <a:r>
              <a:rPr lang="pl-PL"/>
              <a:t>Kliknij, aby edytować styl</a:t>
            </a:r>
          </a:p>
        </p:txBody>
      </p:sp>
      <p:sp>
        <p:nvSpPr>
          <p:cNvPr id="3" name="Symbol zastępczy tekstu 2"/>
          <p:cNvSpPr>
            <a:spLocks noGrp="1"/>
          </p:cNvSpPr>
          <p:nvPr>
            <p:ph type="body" idx="1"/>
          </p:nvPr>
        </p:nvSpPr>
        <p:spPr>
          <a:xfrm>
            <a:off x="722313" y="1357304"/>
            <a:ext cx="7772400" cy="1125537"/>
          </a:xfrm>
          <a:prstGeom prst="rect">
            <a:avLst/>
          </a:prstGeom>
        </p:spPr>
        <p:txBody>
          <a:bodyPr anchor="b"/>
          <a:lstStyle>
            <a:lvl1pPr marL="0" indent="0">
              <a:buNone/>
              <a:defRPr sz="2000">
                <a:solidFill>
                  <a:schemeClr val="tx1">
                    <a:tint val="75000"/>
                  </a:schemeClr>
                </a:solidFill>
                <a:latin typeface="Roboto Light" panose="02000000000000000000" pitchFamily="2" charset="0"/>
                <a:ea typeface="Roboto Light" panose="02000000000000000000" pitchFamily="2"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Tree>
    <p:extLst>
      <p:ext uri="{BB962C8B-B14F-4D97-AF65-F5344CB8AC3E}">
        <p14:creationId xmlns:p14="http://schemas.microsoft.com/office/powerpoint/2010/main" val="475959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1_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F61FD0A-3B1F-E7FF-95F3-074A6C4A4186}"/>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5248E3C8-0FB7-D1FD-43D5-42BD329ABDEB}"/>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1D500015-F4B0-4FB9-6E91-CEB8F03F64A7}"/>
              </a:ext>
            </a:extLst>
          </p:cNvPr>
          <p:cNvSpPr>
            <a:spLocks noGrp="1"/>
          </p:cNvSpPr>
          <p:nvPr>
            <p:ph type="dt" sz="half" idx="10"/>
          </p:nvPr>
        </p:nvSpPr>
        <p:spPr/>
        <p:txBody>
          <a:bodyPr/>
          <a:lstStyle/>
          <a:p>
            <a:fld id="{7824E1D6-D057-4496-9193-C61FA78D11F5}" type="datetimeFigureOut">
              <a:rPr lang="pl-PL" smtClean="0"/>
              <a:t>13.11.2024</a:t>
            </a:fld>
            <a:endParaRPr lang="pl-PL"/>
          </a:p>
        </p:txBody>
      </p:sp>
      <p:sp>
        <p:nvSpPr>
          <p:cNvPr id="5" name="Symbol zastępczy stopki 4">
            <a:extLst>
              <a:ext uri="{FF2B5EF4-FFF2-40B4-BE49-F238E27FC236}">
                <a16:creationId xmlns:a16="http://schemas.microsoft.com/office/drawing/2014/main" id="{8E606B04-6AC4-7415-7D18-4F03AF10456C}"/>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3BF8D2C9-F75F-4018-580D-02B66D7411D3}"/>
              </a:ext>
            </a:extLst>
          </p:cNvPr>
          <p:cNvSpPr>
            <a:spLocks noGrp="1"/>
          </p:cNvSpPr>
          <p:nvPr>
            <p:ph type="sldNum" sz="quarter" idx="12"/>
          </p:nvPr>
        </p:nvSpPr>
        <p:spPr/>
        <p:txBody>
          <a:bodyPr/>
          <a:lstStyle/>
          <a:p>
            <a:fld id="{C4DA5E53-E3C5-46EF-AF44-ADBD461C177B}" type="slidenum">
              <a:rPr lang="pl-PL" smtClean="0"/>
              <a:t>‹#›</a:t>
            </a:fld>
            <a:endParaRPr lang="pl-PL"/>
          </a:p>
        </p:txBody>
      </p:sp>
    </p:spTree>
    <p:extLst>
      <p:ext uri="{BB962C8B-B14F-4D97-AF65-F5344CB8AC3E}">
        <p14:creationId xmlns:p14="http://schemas.microsoft.com/office/powerpoint/2010/main" val="109351605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image" Target="../media/image5.png"/><Relationship Id="rId5" Type="http://schemas.openxmlformats.org/officeDocument/2006/relationships/slideLayout" Target="../slideLayouts/slideLayout10.xml"/><Relationship Id="rId10" Type="http://schemas.openxmlformats.org/officeDocument/2006/relationships/image" Target="../media/image4.png"/><Relationship Id="rId4" Type="http://schemas.openxmlformats.org/officeDocument/2006/relationships/slideLayout" Target="../slideLayouts/slideLayout9.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4.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image" Target="../media/image3.png"/><Relationship Id="rId5" Type="http://schemas.openxmlformats.org/officeDocument/2006/relationships/slideLayout" Target="../slideLayouts/slideLayout30.xml"/><Relationship Id="rId10" Type="http://schemas.openxmlformats.org/officeDocument/2006/relationships/image" Target="../media/image2.png"/><Relationship Id="rId4" Type="http://schemas.openxmlformats.org/officeDocument/2006/relationships/slideLayout" Target="../slideLayouts/slideLayout29.xml"/><Relationship Id="rId9" Type="http://schemas.openxmlformats.org/officeDocument/2006/relationships/image" Target="../media/image7.jpe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3.pn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2.png"/><Relationship Id="rId5" Type="http://schemas.openxmlformats.org/officeDocument/2006/relationships/image" Target="../media/image8.jpeg"/><Relationship Id="rId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F45628AF-4CCF-EF8A-409D-2CC24786066F}"/>
              </a:ext>
            </a:extLst>
          </p:cNvPr>
          <p:cNvSpPr/>
          <p:nvPr userDrawn="1"/>
        </p:nvSpPr>
        <p:spPr>
          <a:xfrm>
            <a:off x="179512" y="123478"/>
            <a:ext cx="8784976" cy="11521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Prostokąt 3">
            <a:extLst>
              <a:ext uri="{FF2B5EF4-FFF2-40B4-BE49-F238E27FC236}">
                <a16:creationId xmlns:a16="http://schemas.microsoft.com/office/drawing/2014/main" id="{0ECD757A-E773-7D5E-321C-AE68C7D2912E}"/>
              </a:ext>
            </a:extLst>
          </p:cNvPr>
          <p:cNvSpPr/>
          <p:nvPr userDrawn="1"/>
        </p:nvSpPr>
        <p:spPr>
          <a:xfrm>
            <a:off x="6998308" y="4326619"/>
            <a:ext cx="2016224" cy="7715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3" name="Obraz 2">
            <a:extLst>
              <a:ext uri="{FF2B5EF4-FFF2-40B4-BE49-F238E27FC236}">
                <a16:creationId xmlns:a16="http://schemas.microsoft.com/office/drawing/2014/main" id="{2414B0FE-59A9-C310-66BD-F0B6B1871F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2133" y="0"/>
            <a:ext cx="9144002"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Obraz 9" descr="Obraz zawierający tekst&#10;&#10;Opis wygenerowany automatycznie">
            <a:extLst>
              <a:ext uri="{FF2B5EF4-FFF2-40B4-BE49-F238E27FC236}">
                <a16:creationId xmlns:a16="http://schemas.microsoft.com/office/drawing/2014/main" id="{AE1B36A6-5CC3-9C1E-E5A6-69399D3D014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69571"/>
          <a:stretch/>
        </p:blipFill>
        <p:spPr>
          <a:xfrm>
            <a:off x="278663" y="1275606"/>
            <a:ext cx="1638271" cy="721456"/>
          </a:xfrm>
          <a:prstGeom prst="rect">
            <a:avLst/>
          </a:prstGeom>
        </p:spPr>
      </p:pic>
      <p:pic>
        <p:nvPicPr>
          <p:cNvPr id="12" name="Obraz 11" descr="Obraz zawierający tekst&#10;&#10;Opis wygenerowany automatycznie">
            <a:extLst>
              <a:ext uri="{FF2B5EF4-FFF2-40B4-BE49-F238E27FC236}">
                <a16:creationId xmlns:a16="http://schemas.microsoft.com/office/drawing/2014/main" id="{38462FE2-F7D0-1A69-D01B-9A359E2BD3B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998308" y="879392"/>
            <a:ext cx="1795750" cy="1283917"/>
          </a:xfrm>
          <a:prstGeom prst="rect">
            <a:avLst/>
          </a:prstGeom>
        </p:spPr>
      </p:pic>
      <p:pic>
        <p:nvPicPr>
          <p:cNvPr id="5" name="Obraz 4">
            <a:extLst>
              <a:ext uri="{FF2B5EF4-FFF2-40B4-BE49-F238E27FC236}">
                <a16:creationId xmlns:a16="http://schemas.microsoft.com/office/drawing/2014/main" id="{0697FB50-6BC4-4E7E-875F-8F717E5927B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2" y="0"/>
            <a:ext cx="9144002"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az 5" descr="Obraz zawierający tekst&#10;&#10;Opis wygenerowany automatycznie">
            <a:extLst>
              <a:ext uri="{FF2B5EF4-FFF2-40B4-BE49-F238E27FC236}">
                <a16:creationId xmlns:a16="http://schemas.microsoft.com/office/drawing/2014/main" id="{1D45CA66-D622-B49B-2AE3-D9B99ADC41A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69571"/>
          <a:stretch/>
        </p:blipFill>
        <p:spPr>
          <a:xfrm>
            <a:off x="280794" y="1275606"/>
            <a:ext cx="1638271" cy="721456"/>
          </a:xfrm>
          <a:prstGeom prst="rect">
            <a:avLst/>
          </a:prstGeom>
        </p:spPr>
      </p:pic>
      <p:pic>
        <p:nvPicPr>
          <p:cNvPr id="7" name="Obraz 6" descr="Obraz zawierający tekst&#10;&#10;Opis wygenerowany automatycznie">
            <a:extLst>
              <a:ext uri="{FF2B5EF4-FFF2-40B4-BE49-F238E27FC236}">
                <a16:creationId xmlns:a16="http://schemas.microsoft.com/office/drawing/2014/main" id="{40B602BC-3406-6069-B446-1124159A6AB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000439" y="879392"/>
            <a:ext cx="1795750" cy="1283917"/>
          </a:xfrm>
          <a:prstGeom prst="rect">
            <a:avLst/>
          </a:prstGeom>
        </p:spPr>
      </p:pic>
    </p:spTree>
  </p:cSld>
  <p:clrMap bg1="lt1" tx1="dk1" bg2="lt2" tx2="dk2" accent1="accent1" accent2="accent2" accent3="accent3" accent4="accent4" accent5="accent5" accent6="accent6" hlink="hlink" folHlink="folHlink"/>
  <p:sldLayoutIdLst>
    <p:sldLayoutId id="2147483764"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Prostokąt 2">
            <a:extLst>
              <a:ext uri="{FF2B5EF4-FFF2-40B4-BE49-F238E27FC236}">
                <a16:creationId xmlns:a16="http://schemas.microsoft.com/office/drawing/2014/main" id="{E71D8BC3-AA80-751A-962C-8535F673709F}"/>
              </a:ext>
            </a:extLst>
          </p:cNvPr>
          <p:cNvSpPr/>
          <p:nvPr userDrawn="1"/>
        </p:nvSpPr>
        <p:spPr>
          <a:xfrm>
            <a:off x="6239838" y="3991372"/>
            <a:ext cx="2880320" cy="11521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4" name="Obraz 3" descr="Obraz zawierający Czcionka, tekst, zrzut ekranu, Jaskrawoniebieski&#10;&#10;Opis wygenerowany automatycznie">
            <a:extLst>
              <a:ext uri="{FF2B5EF4-FFF2-40B4-BE49-F238E27FC236}">
                <a16:creationId xmlns:a16="http://schemas.microsoft.com/office/drawing/2014/main" id="{5545F873-41E3-E21B-7152-C2D6141DD42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19350" y="4586612"/>
            <a:ext cx="1974151" cy="364315"/>
          </a:xfrm>
          <a:prstGeom prst="rect">
            <a:avLst/>
          </a:prstGeom>
        </p:spPr>
      </p:pic>
      <p:pic>
        <p:nvPicPr>
          <p:cNvPr id="6" name="Obraz 5" descr="Obraz zawierający Czcionka, zrzut ekranu, Jaskrawoniebieski, Grafika&#10;&#10;Opis wygenerowany automatycznie">
            <a:extLst>
              <a:ext uri="{FF2B5EF4-FFF2-40B4-BE49-F238E27FC236}">
                <a16:creationId xmlns:a16="http://schemas.microsoft.com/office/drawing/2014/main" id="{587E647E-2B79-6D88-7ACE-FF26580C6C4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969489" y="4586611"/>
            <a:ext cx="1907409" cy="364315"/>
          </a:xfrm>
          <a:prstGeom prst="rect">
            <a:avLst/>
          </a:prstGeom>
        </p:spPr>
      </p:pic>
      <p:pic>
        <p:nvPicPr>
          <p:cNvPr id="7" name="Obraz 6" descr="Obraz zawierający Czcionka, logo, Grafika, tekst&#10;&#10;Opis wygenerowany automatycznie">
            <a:extLst>
              <a:ext uri="{FF2B5EF4-FFF2-40B4-BE49-F238E27FC236}">
                <a16:creationId xmlns:a16="http://schemas.microsoft.com/office/drawing/2014/main" id="{7697979F-66D8-1ADC-F9D8-0F0BB02C347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272774" y="4473275"/>
            <a:ext cx="1190931" cy="670225"/>
          </a:xfrm>
          <a:prstGeom prst="rect">
            <a:avLst/>
          </a:prstGeom>
        </p:spPr>
      </p:pic>
    </p:spTree>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78" r:id="rId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Prostokąt 2">
            <a:extLst>
              <a:ext uri="{FF2B5EF4-FFF2-40B4-BE49-F238E27FC236}">
                <a16:creationId xmlns:a16="http://schemas.microsoft.com/office/drawing/2014/main" id="{3241E2A7-4544-3A20-1EE7-CD0F3E7ECA0A}"/>
              </a:ext>
            </a:extLst>
          </p:cNvPr>
          <p:cNvSpPr/>
          <p:nvPr userDrawn="1"/>
        </p:nvSpPr>
        <p:spPr>
          <a:xfrm>
            <a:off x="7020272" y="4371950"/>
            <a:ext cx="2088232" cy="720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 name="Obraz 1" descr="Obraz zawierający Czcionka, tekst, zrzut ekranu, Jaskrawoniebieski&#10;&#10;Opis wygenerowany automatycznie">
            <a:extLst>
              <a:ext uri="{FF2B5EF4-FFF2-40B4-BE49-F238E27FC236}">
                <a16:creationId xmlns:a16="http://schemas.microsoft.com/office/drawing/2014/main" id="{B9A56750-33FE-122A-DDA6-CEEA031D7F0A}"/>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19350" y="4586612"/>
            <a:ext cx="1974151" cy="364315"/>
          </a:xfrm>
          <a:prstGeom prst="rect">
            <a:avLst/>
          </a:prstGeom>
        </p:spPr>
      </p:pic>
      <p:pic>
        <p:nvPicPr>
          <p:cNvPr id="4" name="Obraz 3" descr="Obraz zawierający Czcionka, zrzut ekranu, Jaskrawoniebieski, Grafika&#10;&#10;Opis wygenerowany automatycznie">
            <a:extLst>
              <a:ext uri="{FF2B5EF4-FFF2-40B4-BE49-F238E27FC236}">
                <a16:creationId xmlns:a16="http://schemas.microsoft.com/office/drawing/2014/main" id="{A0885F2D-2DA4-F914-33A3-52DB789FC03C}"/>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3969489" y="4586611"/>
            <a:ext cx="1907409" cy="364315"/>
          </a:xfrm>
          <a:prstGeom prst="rect">
            <a:avLst/>
          </a:prstGeom>
        </p:spPr>
      </p:pic>
      <p:pic>
        <p:nvPicPr>
          <p:cNvPr id="7" name="Obraz 6" descr="Obraz zawierający Czcionka, logo, Grafika, tekst&#10;&#10;Opis wygenerowany automatycznie">
            <a:extLst>
              <a:ext uri="{FF2B5EF4-FFF2-40B4-BE49-F238E27FC236}">
                <a16:creationId xmlns:a16="http://schemas.microsoft.com/office/drawing/2014/main" id="{BD797E0A-8D3F-78AD-31FC-549961B4407A}"/>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272774" y="4473275"/>
            <a:ext cx="1190931" cy="670225"/>
          </a:xfrm>
          <a:prstGeom prst="rect">
            <a:avLst/>
          </a:prstGeom>
        </p:spPr>
      </p:pic>
    </p:spTree>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9" r:id="rId4"/>
    <p:sldLayoutId id="2147483780" r:id="rId5"/>
    <p:sldLayoutId id="2147483781" r:id="rId6"/>
    <p:sldLayoutId id="2147483782" r:id="rId7"/>
    <p:sldLayoutId id="2147483783" r:id="rId8"/>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20466DF0-2B00-0148-A580-934B9D3150CC}"/>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0FB5F2CB-7FA1-E9F8-3BD4-E13D439A0B3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A7B31751-21EF-6F3D-3603-F6D40594053E}"/>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EA4C569-5A6C-49A8-9CC9-80CBB28B34F5}" type="datetimeFigureOut">
              <a:rPr lang="pl-PL" smtClean="0"/>
              <a:t>13.11.2024</a:t>
            </a:fld>
            <a:endParaRPr lang="pl-PL"/>
          </a:p>
        </p:txBody>
      </p:sp>
      <p:sp>
        <p:nvSpPr>
          <p:cNvPr id="5" name="Symbol zastępczy stopki 4">
            <a:extLst>
              <a:ext uri="{FF2B5EF4-FFF2-40B4-BE49-F238E27FC236}">
                <a16:creationId xmlns:a16="http://schemas.microsoft.com/office/drawing/2014/main" id="{9D17F14E-6460-747F-F5C0-E53162EAFD5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pl-PL"/>
          </a:p>
        </p:txBody>
      </p:sp>
      <p:sp>
        <p:nvSpPr>
          <p:cNvPr id="6" name="Symbol zastępczy numeru slajdu 5">
            <a:extLst>
              <a:ext uri="{FF2B5EF4-FFF2-40B4-BE49-F238E27FC236}">
                <a16:creationId xmlns:a16="http://schemas.microsoft.com/office/drawing/2014/main" id="{BDE8EBD1-AF8F-B9D1-1868-33A7618A811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AEC395A-C15B-4422-97C1-80E801124450}" type="slidenum">
              <a:rPr lang="pl-PL" smtClean="0"/>
              <a:t>‹#›</a:t>
            </a:fld>
            <a:endParaRPr lang="pl-PL"/>
          </a:p>
        </p:txBody>
      </p:sp>
    </p:spTree>
    <p:extLst>
      <p:ext uri="{BB962C8B-B14F-4D97-AF65-F5344CB8AC3E}">
        <p14:creationId xmlns:p14="http://schemas.microsoft.com/office/powerpoint/2010/main" val="3739295496"/>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pl-P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Obraz 6">
            <a:extLst>
              <a:ext uri="{FF2B5EF4-FFF2-40B4-BE49-F238E27FC236}">
                <a16:creationId xmlns:a16="http://schemas.microsoft.com/office/drawing/2014/main" id="{E819EEC4-79AB-4781-A505-40C57E07BDF0}"/>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t="84391"/>
          <a:stretch/>
        </p:blipFill>
        <p:spPr bwMode="auto">
          <a:xfrm>
            <a:off x="10197" y="4340646"/>
            <a:ext cx="9144000" cy="802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rostokąt 2">
            <a:extLst>
              <a:ext uri="{FF2B5EF4-FFF2-40B4-BE49-F238E27FC236}">
                <a16:creationId xmlns:a16="http://schemas.microsoft.com/office/drawing/2014/main" id="{E71D8BC3-AA80-751A-962C-8535F673709F}"/>
              </a:ext>
            </a:extLst>
          </p:cNvPr>
          <p:cNvSpPr/>
          <p:nvPr userDrawn="1"/>
        </p:nvSpPr>
        <p:spPr>
          <a:xfrm>
            <a:off x="6239838" y="3991372"/>
            <a:ext cx="2880320" cy="11521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 name="Obraz 1" descr="Obraz zawierający tekst&#10;&#10;Opis wygenerowany automatycznie">
            <a:extLst>
              <a:ext uri="{FF2B5EF4-FFF2-40B4-BE49-F238E27FC236}">
                <a16:creationId xmlns:a16="http://schemas.microsoft.com/office/drawing/2014/main" id="{9DB9862C-20AE-75EB-2B8E-CDA74DD28EE7}"/>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r="69571"/>
          <a:stretch/>
        </p:blipFill>
        <p:spPr>
          <a:xfrm>
            <a:off x="6555770" y="4567436"/>
            <a:ext cx="1051778" cy="463178"/>
          </a:xfrm>
          <a:prstGeom prst="rect">
            <a:avLst/>
          </a:prstGeom>
        </p:spPr>
      </p:pic>
      <p:pic>
        <p:nvPicPr>
          <p:cNvPr id="5" name="Obraz 4" descr="Obraz zawierający tekst&#10;&#10;Opis wygenerowany automatycznie">
            <a:extLst>
              <a:ext uri="{FF2B5EF4-FFF2-40B4-BE49-F238E27FC236}">
                <a16:creationId xmlns:a16="http://schemas.microsoft.com/office/drawing/2014/main" id="{0186E1F7-6722-0E49-9B64-42701B128C28}"/>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7923479" y="4227050"/>
            <a:ext cx="1218390" cy="871119"/>
          </a:xfrm>
          <a:prstGeom prst="rect">
            <a:avLst/>
          </a:prstGeom>
        </p:spPr>
      </p:pic>
    </p:spTree>
    <p:extLst>
      <p:ext uri="{BB962C8B-B14F-4D97-AF65-F5344CB8AC3E}">
        <p14:creationId xmlns:p14="http://schemas.microsoft.com/office/powerpoint/2010/main" val="1495430806"/>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4" r:id="rId6"/>
    <p:sldLayoutId id="2147483805" r:id="rId7"/>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Obraz 6">
            <a:extLst>
              <a:ext uri="{FF2B5EF4-FFF2-40B4-BE49-F238E27FC236}">
                <a16:creationId xmlns:a16="http://schemas.microsoft.com/office/drawing/2014/main" id="{D5001E47-5F85-40A6-AE2F-CB603EBA7E13}"/>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9525"/>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rostokąt 2">
            <a:extLst>
              <a:ext uri="{FF2B5EF4-FFF2-40B4-BE49-F238E27FC236}">
                <a16:creationId xmlns:a16="http://schemas.microsoft.com/office/drawing/2014/main" id="{3241E2A7-4544-3A20-1EE7-CD0F3E7ECA0A}"/>
              </a:ext>
            </a:extLst>
          </p:cNvPr>
          <p:cNvSpPr/>
          <p:nvPr userDrawn="1"/>
        </p:nvSpPr>
        <p:spPr>
          <a:xfrm>
            <a:off x="7020272" y="4371950"/>
            <a:ext cx="2088232" cy="720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 name="Obraz 4" descr="Obraz zawierający tekst&#10;&#10;Opis wygenerowany automatycznie">
            <a:extLst>
              <a:ext uri="{FF2B5EF4-FFF2-40B4-BE49-F238E27FC236}">
                <a16:creationId xmlns:a16="http://schemas.microsoft.com/office/drawing/2014/main" id="{B1017043-2E35-70BE-7BFC-8BD302D130AB}"/>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69571"/>
          <a:stretch/>
        </p:blipFill>
        <p:spPr>
          <a:xfrm>
            <a:off x="6555770" y="4567436"/>
            <a:ext cx="1051778" cy="463178"/>
          </a:xfrm>
          <a:prstGeom prst="rect">
            <a:avLst/>
          </a:prstGeom>
        </p:spPr>
      </p:pic>
      <p:pic>
        <p:nvPicPr>
          <p:cNvPr id="6" name="Obraz 5" descr="Obraz zawierający tekst&#10;&#10;Opis wygenerowany automatycznie">
            <a:extLst>
              <a:ext uri="{FF2B5EF4-FFF2-40B4-BE49-F238E27FC236}">
                <a16:creationId xmlns:a16="http://schemas.microsoft.com/office/drawing/2014/main" id="{5022D751-06B3-05E5-27B9-8B40479BFC2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923479" y="4227050"/>
            <a:ext cx="1218390" cy="871119"/>
          </a:xfrm>
          <a:prstGeom prst="rect">
            <a:avLst/>
          </a:prstGeom>
        </p:spPr>
      </p:pic>
    </p:spTree>
    <p:extLst>
      <p:ext uri="{BB962C8B-B14F-4D97-AF65-F5344CB8AC3E}">
        <p14:creationId xmlns:p14="http://schemas.microsoft.com/office/powerpoint/2010/main" val="2685030713"/>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0.jp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5.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1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mnk.pl/artykul/projekt-spektrum" TargetMode="Externa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2.xml.rels><?xml version="1.0" encoding="UTF-8" standalone="yes"?>
<Relationships xmlns="http://schemas.openxmlformats.org/package/2006/relationships"><Relationship Id="rId3" Type="http://schemas.openxmlformats.org/officeDocument/2006/relationships/hyperlink" Target="https://webgate.ec.europa.eu/erasmus-esc/index/" TargetMode="External"/><Relationship Id="rId7" Type="http://schemas.openxmlformats.org/officeDocument/2006/relationships/hyperlink" Target="https://webgate.ec.europa.eu/app-forms/af-ui-opportunities/#/erasmus-plus/open-calls/field/43323848" TargetMode="External"/><Relationship Id="rId2" Type="http://schemas.openxmlformats.org/officeDocument/2006/relationships/hyperlink" Target="https://erasmusplus.org.pl/strony-informacyjne/dla-wnioskodawcow/jak-zlozycwniosek/" TargetMode="External"/><Relationship Id="rId1" Type="http://schemas.openxmlformats.org/officeDocument/2006/relationships/slideLayout" Target="../slideLayouts/slideLayout15.xml"/><Relationship Id="rId6" Type="http://schemas.openxmlformats.org/officeDocument/2006/relationships/hyperlink" Target="https://erasmusplus.org.pl/brepo/panel_repo_files/2022/02/10/28fowp/handbook-on-the-lump-sum-funding-model-key-action-.pdf" TargetMode="External"/><Relationship Id="rId5" Type="http://schemas.openxmlformats.org/officeDocument/2006/relationships/hyperlink" Target="https://erasmusplus.org.pl/jak-zlozyc-wniosek-o-projekt" TargetMode="External"/><Relationship Id="rId4" Type="http://schemas.openxmlformats.org/officeDocument/2006/relationships/hyperlink" Target="https://webgate.ec.europa.eu/fpfis/wikis/x/44XuK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s://erasmusplus.org.p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5.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F319C17-D095-BA81-688B-813D3A77DDFD}"/>
              </a:ext>
            </a:extLst>
          </p:cNvPr>
          <p:cNvSpPr>
            <a:spLocks noGrp="1"/>
          </p:cNvSpPr>
          <p:nvPr>
            <p:ph type="ctrTitle"/>
          </p:nvPr>
        </p:nvSpPr>
        <p:spPr/>
        <p:txBody>
          <a:bodyPr/>
          <a:lstStyle/>
          <a:p>
            <a:endParaRPr lang="pl-PL"/>
          </a:p>
        </p:txBody>
      </p:sp>
      <p:sp>
        <p:nvSpPr>
          <p:cNvPr id="3" name="Podtytuł 2">
            <a:extLst>
              <a:ext uri="{FF2B5EF4-FFF2-40B4-BE49-F238E27FC236}">
                <a16:creationId xmlns:a16="http://schemas.microsoft.com/office/drawing/2014/main" id="{17F124B8-075A-1D4E-FB2A-421DD709D6BF}"/>
              </a:ext>
            </a:extLst>
          </p:cNvPr>
          <p:cNvSpPr>
            <a:spLocks noGrp="1"/>
          </p:cNvSpPr>
          <p:nvPr>
            <p:ph type="subTitle" idx="1"/>
          </p:nvPr>
        </p:nvSpPr>
        <p:spPr/>
        <p:txBody>
          <a:bodyPr/>
          <a:lstStyle/>
          <a:p>
            <a:endParaRPr lang="pl-PL"/>
          </a:p>
        </p:txBody>
      </p:sp>
      <p:pic>
        <p:nvPicPr>
          <p:cNvPr id="4" name="Obraz 3">
            <a:extLst>
              <a:ext uri="{FF2B5EF4-FFF2-40B4-BE49-F238E27FC236}">
                <a16:creationId xmlns:a16="http://schemas.microsoft.com/office/drawing/2014/main" id="{8C49AB05-C1CB-B718-419F-0276D1E01245}"/>
              </a:ext>
            </a:extLst>
          </p:cNvPr>
          <p:cNvPicPr>
            <a:picLocks noChangeAspect="1"/>
          </p:cNvPicPr>
          <p:nvPr/>
        </p:nvPicPr>
        <p:blipFill>
          <a:blip r:embed="rId3"/>
          <a:stretch>
            <a:fillRect/>
          </a:stretch>
        </p:blipFill>
        <p:spPr>
          <a:xfrm>
            <a:off x="0" y="0"/>
            <a:ext cx="9144000" cy="4248149"/>
          </a:xfrm>
          <a:prstGeom prst="rect">
            <a:avLst/>
          </a:prstGeom>
        </p:spPr>
      </p:pic>
      <p:pic>
        <p:nvPicPr>
          <p:cNvPr id="5" name="Obraz 4">
            <a:extLst>
              <a:ext uri="{FF2B5EF4-FFF2-40B4-BE49-F238E27FC236}">
                <a16:creationId xmlns:a16="http://schemas.microsoft.com/office/drawing/2014/main" id="{87EF0838-8311-9F2C-1F45-0139FB39882E}"/>
              </a:ext>
            </a:extLst>
          </p:cNvPr>
          <p:cNvPicPr>
            <a:picLocks noChangeAspect="1"/>
          </p:cNvPicPr>
          <p:nvPr/>
        </p:nvPicPr>
        <p:blipFill rotWithShape="1">
          <a:blip r:embed="rId4">
            <a:extLst>
              <a:ext uri="{28A0092B-C50C-407E-A947-70E740481C1C}">
                <a14:useLocalDpi xmlns:a14="http://schemas.microsoft.com/office/drawing/2010/main" val="0"/>
              </a:ext>
            </a:extLst>
          </a:blip>
          <a:srcRect b="39884"/>
          <a:stretch/>
        </p:blipFill>
        <p:spPr>
          <a:xfrm flipH="1">
            <a:off x="0" y="1323812"/>
            <a:ext cx="9144000" cy="3023335"/>
          </a:xfrm>
          <a:prstGeom prst="rect">
            <a:avLst/>
          </a:prstGeom>
        </p:spPr>
      </p:pic>
    </p:spTree>
    <p:extLst>
      <p:ext uri="{BB962C8B-B14F-4D97-AF65-F5344CB8AC3E}">
        <p14:creationId xmlns:p14="http://schemas.microsoft.com/office/powerpoint/2010/main" val="3826240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a:extLst>
              <a:ext uri="{FF2B5EF4-FFF2-40B4-BE49-F238E27FC236}">
                <a16:creationId xmlns:a16="http://schemas.microsoft.com/office/drawing/2014/main" id="{BE032F90-86C8-5BA5-98E0-2109C50F0E4F}"/>
              </a:ext>
            </a:extLst>
          </p:cNvPr>
          <p:cNvPicPr>
            <a:picLocks noChangeAspect="1"/>
          </p:cNvPicPr>
          <p:nvPr/>
        </p:nvPicPr>
        <p:blipFill>
          <a:blip r:embed="rId2"/>
          <a:stretch>
            <a:fillRect/>
          </a:stretch>
        </p:blipFill>
        <p:spPr>
          <a:xfrm>
            <a:off x="219168" y="3257984"/>
            <a:ext cx="2068372" cy="1151739"/>
          </a:xfrm>
          <a:prstGeom prst="rect">
            <a:avLst/>
          </a:prstGeom>
        </p:spPr>
      </p:pic>
      <p:pic>
        <p:nvPicPr>
          <p:cNvPr id="10" name="Obraz 9">
            <a:extLst>
              <a:ext uri="{FF2B5EF4-FFF2-40B4-BE49-F238E27FC236}">
                <a16:creationId xmlns:a16="http://schemas.microsoft.com/office/drawing/2014/main" id="{890FCA64-CF7B-CEA1-F7DB-0E233B72E597}"/>
              </a:ext>
            </a:extLst>
          </p:cNvPr>
          <p:cNvPicPr>
            <a:picLocks noChangeAspect="1"/>
          </p:cNvPicPr>
          <p:nvPr/>
        </p:nvPicPr>
        <p:blipFill>
          <a:blip r:embed="rId3"/>
          <a:stretch>
            <a:fillRect/>
          </a:stretch>
        </p:blipFill>
        <p:spPr>
          <a:xfrm>
            <a:off x="235220" y="1995263"/>
            <a:ext cx="2022033" cy="1151739"/>
          </a:xfrm>
          <a:prstGeom prst="rect">
            <a:avLst/>
          </a:prstGeom>
        </p:spPr>
      </p:pic>
      <p:pic>
        <p:nvPicPr>
          <p:cNvPr id="11" name="Obraz 10">
            <a:extLst>
              <a:ext uri="{FF2B5EF4-FFF2-40B4-BE49-F238E27FC236}">
                <a16:creationId xmlns:a16="http://schemas.microsoft.com/office/drawing/2014/main" id="{5F45264C-4C38-7063-243D-E5FD9BCE9B47}"/>
              </a:ext>
            </a:extLst>
          </p:cNvPr>
          <p:cNvPicPr>
            <a:picLocks noChangeAspect="1"/>
          </p:cNvPicPr>
          <p:nvPr/>
        </p:nvPicPr>
        <p:blipFill>
          <a:blip r:embed="rId4"/>
          <a:stretch>
            <a:fillRect/>
          </a:stretch>
        </p:blipFill>
        <p:spPr>
          <a:xfrm>
            <a:off x="222938" y="777936"/>
            <a:ext cx="2034315" cy="1107582"/>
          </a:xfrm>
          <a:prstGeom prst="rect">
            <a:avLst/>
          </a:prstGeom>
        </p:spPr>
      </p:pic>
      <p:sp>
        <p:nvSpPr>
          <p:cNvPr id="3" name="pole tekstowe 2">
            <a:extLst>
              <a:ext uri="{FF2B5EF4-FFF2-40B4-BE49-F238E27FC236}">
                <a16:creationId xmlns:a16="http://schemas.microsoft.com/office/drawing/2014/main" id="{50324641-1C52-CADA-9BAF-D32DF6EF5650}"/>
              </a:ext>
            </a:extLst>
          </p:cNvPr>
          <p:cNvSpPr txBox="1"/>
          <p:nvPr/>
        </p:nvSpPr>
        <p:spPr>
          <a:xfrm>
            <a:off x="2374465" y="795770"/>
            <a:ext cx="5077855" cy="4154984"/>
          </a:xfrm>
          <a:prstGeom prst="rect">
            <a:avLst/>
          </a:prstGeom>
          <a:noFill/>
        </p:spPr>
        <p:txBody>
          <a:bodyPr wrap="square" rtlCol="0">
            <a:spAutoFit/>
          </a:bodyPr>
          <a:lstStyle/>
          <a:p>
            <a:pPr marL="171446" indent="-171446" algn="just" defTabSz="355591" eaLnBrk="1" fontAlgn="auto" hangingPunct="1">
              <a:lnSpc>
                <a:spcPct val="90000"/>
              </a:lnSpc>
              <a:spcAft>
                <a:spcPct val="35000"/>
              </a:spcAft>
              <a:buFont typeface="Wingdings" panose="05000000000000000000" pitchFamily="2" charset="2"/>
              <a:buChar char="Ø"/>
            </a:pPr>
            <a:r>
              <a:rPr lang="pl-PL" sz="800" dirty="0">
                <a:solidFill>
                  <a:prstClr val="black"/>
                </a:solidFill>
                <a:latin typeface="Roboto" panose="02000000000000000000" pitchFamily="2" charset="0"/>
                <a:ea typeface="Roboto" panose="02000000000000000000" pitchFamily="2" charset="0"/>
                <a:cs typeface="+mn-cs"/>
              </a:rPr>
              <a:t>POPRAWA DOSTĘPU  DO WYSOKIEJ JAKOŚCI ELASTYCZNEGO UCZENIA SIĘ</a:t>
            </a:r>
          </a:p>
          <a:p>
            <a:pPr marL="171446" indent="-171446" algn="just" defTabSz="355591" eaLnBrk="1" fontAlgn="auto" hangingPunct="1">
              <a:lnSpc>
                <a:spcPct val="90000"/>
              </a:lnSpc>
              <a:spcAft>
                <a:spcPct val="35000"/>
              </a:spcAft>
              <a:buFont typeface="Wingdings" panose="05000000000000000000" pitchFamily="2" charset="2"/>
              <a:buChar char="Ø"/>
            </a:pPr>
            <a:r>
              <a:rPr lang="pl-PL" sz="800" dirty="0">
                <a:solidFill>
                  <a:prstClr val="black"/>
                </a:solidFill>
                <a:latin typeface="Roboto" panose="02000000000000000000" pitchFamily="2" charset="0"/>
                <a:ea typeface="Roboto" panose="02000000000000000000" pitchFamily="2" charset="0"/>
                <a:cs typeface="+mn-cs"/>
              </a:rPr>
              <a:t>TWORZENIE ŚCIEŻEK POPRAWY UMIEJĘTNOŚCI, POPRAWA DOSTĘPU</a:t>
            </a:r>
          </a:p>
          <a:p>
            <a:pPr marL="171446" indent="-171446" algn="just" defTabSz="355591" eaLnBrk="1" fontAlgn="auto" hangingPunct="1">
              <a:lnSpc>
                <a:spcPct val="90000"/>
              </a:lnSpc>
              <a:spcAft>
                <a:spcPct val="35000"/>
              </a:spcAft>
              <a:buFont typeface="Wingdings" panose="05000000000000000000" pitchFamily="2" charset="2"/>
              <a:buChar char="Ø"/>
            </a:pPr>
            <a:r>
              <a:rPr lang="pl-PL" sz="800" dirty="0">
                <a:solidFill>
                  <a:prstClr val="black"/>
                </a:solidFill>
                <a:latin typeface="Roboto" panose="02000000000000000000" pitchFamily="2" charset="0"/>
                <a:ea typeface="Roboto" panose="02000000000000000000" pitchFamily="2" charset="0"/>
                <a:cs typeface="+mn-cs"/>
              </a:rPr>
              <a:t>PODNOSZENIE KOMPETENCJI EDUKATORÓW</a:t>
            </a:r>
          </a:p>
          <a:p>
            <a:pPr marL="171446" indent="-171446" algn="just" defTabSz="355591" eaLnBrk="1" fontAlgn="auto" hangingPunct="1">
              <a:lnSpc>
                <a:spcPct val="90000"/>
              </a:lnSpc>
              <a:spcAft>
                <a:spcPct val="35000"/>
              </a:spcAft>
              <a:buFont typeface="Wingdings" panose="05000000000000000000" pitchFamily="2" charset="2"/>
              <a:buChar char="Ø"/>
            </a:pPr>
            <a:r>
              <a:rPr lang="pl-PL" sz="800" dirty="0">
                <a:solidFill>
                  <a:prstClr val="black"/>
                </a:solidFill>
                <a:latin typeface="Roboto" panose="02000000000000000000" pitchFamily="2" charset="0"/>
                <a:ea typeface="Roboto" panose="02000000000000000000" pitchFamily="2" charset="0"/>
                <a:cs typeface="+mn-cs"/>
              </a:rPr>
              <a:t>JAKOŚĆ KSZTAŁCENIA DOROSŁYCH</a:t>
            </a:r>
          </a:p>
          <a:p>
            <a:pPr marL="171446" indent="-171446" algn="just" defTabSz="355591" eaLnBrk="1" fontAlgn="auto" hangingPunct="1">
              <a:lnSpc>
                <a:spcPct val="90000"/>
              </a:lnSpc>
              <a:spcAft>
                <a:spcPct val="35000"/>
              </a:spcAft>
              <a:buFont typeface="Wingdings" panose="05000000000000000000" pitchFamily="2" charset="2"/>
              <a:buChar char="Ø"/>
            </a:pPr>
            <a:r>
              <a:rPr lang="pl-PL" sz="800" dirty="0">
                <a:solidFill>
                  <a:prstClr val="black"/>
                </a:solidFill>
                <a:latin typeface="Roboto" panose="02000000000000000000" pitchFamily="2" charset="0"/>
                <a:ea typeface="Roboto" panose="02000000000000000000" pitchFamily="2" charset="0"/>
                <a:cs typeface="+mn-cs"/>
              </a:rPr>
              <a:t>ROZWIJANIE OŚRODKÓW KSZTAŁCENIA</a:t>
            </a:r>
          </a:p>
          <a:p>
            <a:pPr marL="171446" indent="-171446" algn="just" defTabSz="355591" eaLnBrk="1" fontAlgn="auto" hangingPunct="1">
              <a:lnSpc>
                <a:spcPct val="90000"/>
              </a:lnSpc>
              <a:spcAft>
                <a:spcPct val="35000"/>
              </a:spcAft>
              <a:buFont typeface="Wingdings" panose="05000000000000000000" pitchFamily="2" charset="2"/>
              <a:buChar char="Ø"/>
            </a:pPr>
            <a:r>
              <a:rPr lang="pl-PL" sz="800" dirty="0">
                <a:solidFill>
                  <a:prstClr val="black"/>
                </a:solidFill>
                <a:latin typeface="Roboto" panose="02000000000000000000" pitchFamily="2" charset="0"/>
                <a:ea typeface="Roboto" panose="02000000000000000000" pitchFamily="2" charset="0"/>
                <a:cs typeface="+mn-cs"/>
              </a:rPr>
              <a:t>PROMOWANIE KSZTAŁCENIA WŚRÓD WSZYSTKICH POKOLEŃ</a:t>
            </a:r>
          </a:p>
          <a:p>
            <a:pPr marL="171446" indent="-171446" algn="just" defTabSz="355591" eaLnBrk="1" fontAlgn="auto" hangingPunct="1">
              <a:lnSpc>
                <a:spcPct val="90000"/>
              </a:lnSpc>
              <a:spcAft>
                <a:spcPct val="35000"/>
              </a:spcAft>
              <a:buFont typeface="Wingdings" panose="05000000000000000000" pitchFamily="2" charset="2"/>
              <a:buChar char="Ø"/>
            </a:pPr>
            <a:endParaRPr lang="pl-PL" sz="800" dirty="0">
              <a:solidFill>
                <a:prstClr val="black"/>
              </a:solidFill>
              <a:latin typeface="Roboto" panose="02000000000000000000" pitchFamily="2" charset="0"/>
              <a:ea typeface="Roboto" panose="02000000000000000000" pitchFamily="2" charset="0"/>
              <a:cs typeface="+mn-cs"/>
            </a:endParaRPr>
          </a:p>
          <a:p>
            <a:pPr marL="171446" indent="-171446" algn="just" defTabSz="355591" eaLnBrk="1" fontAlgn="auto" hangingPunct="1">
              <a:lnSpc>
                <a:spcPct val="90000"/>
              </a:lnSpc>
              <a:spcAft>
                <a:spcPct val="35000"/>
              </a:spcAft>
              <a:buFont typeface="Wingdings" panose="05000000000000000000" pitchFamily="2" charset="2"/>
              <a:buChar char="Ø"/>
            </a:pPr>
            <a:endParaRPr lang="pl-PL" sz="800" dirty="0">
              <a:solidFill>
                <a:prstClr val="black"/>
              </a:solidFill>
              <a:latin typeface="Roboto" panose="02000000000000000000" pitchFamily="2" charset="0"/>
              <a:ea typeface="Roboto" panose="02000000000000000000" pitchFamily="2" charset="0"/>
              <a:cs typeface="+mn-cs"/>
            </a:endParaRPr>
          </a:p>
          <a:p>
            <a:pPr marL="171446" indent="-171446" algn="just" defTabSz="355591" eaLnBrk="1" fontAlgn="auto" hangingPunct="1">
              <a:lnSpc>
                <a:spcPct val="90000"/>
              </a:lnSpc>
              <a:spcAft>
                <a:spcPct val="35000"/>
              </a:spcAft>
              <a:buFont typeface="Wingdings" panose="05000000000000000000" pitchFamily="2" charset="2"/>
              <a:buChar char="Ø"/>
            </a:pPr>
            <a:r>
              <a:rPr lang="pl-PL" sz="800" dirty="0">
                <a:solidFill>
                  <a:prstClr val="black"/>
                </a:solidFill>
                <a:latin typeface="Roboto" panose="02000000000000000000" pitchFamily="2" charset="0"/>
                <a:ea typeface="Roboto" panose="02000000000000000000" pitchFamily="2" charset="0"/>
                <a:cs typeface="+mn-cs"/>
              </a:rPr>
              <a:t>DOSTOSOWANIE KSZTAŁCENIA I SZKOLENIA ZAWODOWEGO DO POTRZEB RYNKU PRACY</a:t>
            </a:r>
          </a:p>
          <a:p>
            <a:pPr marL="171446" indent="-171446" algn="just" defTabSz="355591" eaLnBrk="1" fontAlgn="auto" hangingPunct="1">
              <a:lnSpc>
                <a:spcPct val="90000"/>
              </a:lnSpc>
              <a:spcAft>
                <a:spcPct val="35000"/>
              </a:spcAft>
              <a:buFont typeface="Wingdings" panose="05000000000000000000" pitchFamily="2" charset="2"/>
              <a:buChar char="Ø"/>
            </a:pPr>
            <a:r>
              <a:rPr lang="pl-PL" sz="800" dirty="0">
                <a:solidFill>
                  <a:prstClr val="black"/>
                </a:solidFill>
                <a:latin typeface="Roboto" panose="02000000000000000000" pitchFamily="2" charset="0"/>
                <a:ea typeface="Roboto" panose="02000000000000000000" pitchFamily="2" charset="0"/>
                <a:cs typeface="+mn-cs"/>
              </a:rPr>
              <a:t>ZWIĘKSZANIE ELASTYCZNOŚCI  POD WZGLĘDEM MOŻLIWOŚCI </a:t>
            </a:r>
          </a:p>
          <a:p>
            <a:pPr marL="171446" indent="-171446" algn="just" defTabSz="355591" eaLnBrk="1" fontAlgn="auto" hangingPunct="1">
              <a:lnSpc>
                <a:spcPct val="90000"/>
              </a:lnSpc>
              <a:spcAft>
                <a:spcPct val="35000"/>
              </a:spcAft>
              <a:buFont typeface="Wingdings" panose="05000000000000000000" pitchFamily="2" charset="2"/>
              <a:buChar char="Ø"/>
            </a:pPr>
            <a:r>
              <a:rPr lang="pl-PL" sz="800" dirty="0">
                <a:solidFill>
                  <a:prstClr val="black"/>
                </a:solidFill>
                <a:latin typeface="Roboto" panose="02000000000000000000" pitchFamily="2" charset="0"/>
                <a:ea typeface="Roboto" panose="02000000000000000000" pitchFamily="2" charset="0"/>
                <a:cs typeface="+mn-cs"/>
              </a:rPr>
              <a:t>ZWIĘKSZANIE ATRAKCYJNOŚCI VET</a:t>
            </a:r>
          </a:p>
          <a:p>
            <a:pPr marL="171446" indent="-171446" algn="just" defTabSz="355591" eaLnBrk="1" fontAlgn="auto" hangingPunct="1">
              <a:lnSpc>
                <a:spcPct val="90000"/>
              </a:lnSpc>
              <a:spcAft>
                <a:spcPct val="35000"/>
              </a:spcAft>
              <a:buFont typeface="Wingdings" panose="05000000000000000000" pitchFamily="2" charset="2"/>
              <a:buChar char="Ø"/>
            </a:pPr>
            <a:r>
              <a:rPr lang="pl-PL" sz="800" dirty="0">
                <a:solidFill>
                  <a:prstClr val="black"/>
                </a:solidFill>
                <a:latin typeface="Roboto" panose="02000000000000000000" pitchFamily="2" charset="0"/>
                <a:ea typeface="Roboto" panose="02000000000000000000" pitchFamily="2" charset="0"/>
                <a:cs typeface="+mn-cs"/>
              </a:rPr>
              <a:t>JAKOŚĆ W KSZTAŁCENIU ZAWODOWYM</a:t>
            </a:r>
          </a:p>
          <a:p>
            <a:pPr marL="171446" indent="-171446" algn="just" defTabSz="355591" eaLnBrk="1" fontAlgn="auto" hangingPunct="1">
              <a:lnSpc>
                <a:spcPct val="90000"/>
              </a:lnSpc>
              <a:spcAft>
                <a:spcPct val="35000"/>
              </a:spcAft>
              <a:buFont typeface="Wingdings" panose="05000000000000000000" pitchFamily="2" charset="2"/>
              <a:buChar char="Ø"/>
            </a:pPr>
            <a:r>
              <a:rPr lang="pl-PL" sz="800" dirty="0">
                <a:solidFill>
                  <a:prstClr val="black"/>
                </a:solidFill>
                <a:latin typeface="Roboto" panose="02000000000000000000" pitchFamily="2" charset="0"/>
                <a:ea typeface="Roboto" panose="02000000000000000000" pitchFamily="2" charset="0"/>
                <a:cs typeface="+mn-cs"/>
              </a:rPr>
              <a:t>UMIĘDZYNARODOWIENIE  ORGANIZATORÓW KSZTAŁCENIA I SZKOLENIA ZAWODOWEGO</a:t>
            </a:r>
          </a:p>
          <a:p>
            <a:pPr marL="171446" indent="-171446" algn="just" defTabSz="355591" eaLnBrk="1" fontAlgn="auto" hangingPunct="1">
              <a:lnSpc>
                <a:spcPct val="90000"/>
              </a:lnSpc>
              <a:spcAft>
                <a:spcPct val="35000"/>
              </a:spcAft>
              <a:buFont typeface="Wingdings" panose="05000000000000000000" pitchFamily="2" charset="2"/>
              <a:buChar char="Ø"/>
            </a:pPr>
            <a:endParaRPr lang="pl-PL" sz="800" dirty="0">
              <a:solidFill>
                <a:prstClr val="black"/>
              </a:solidFill>
              <a:latin typeface="Roboto" panose="02000000000000000000" pitchFamily="2" charset="0"/>
              <a:ea typeface="Roboto" panose="02000000000000000000" pitchFamily="2" charset="0"/>
              <a:cs typeface="+mn-cs"/>
            </a:endParaRPr>
          </a:p>
          <a:p>
            <a:pPr marL="171446" indent="-171446" algn="just" defTabSz="355591" eaLnBrk="1" fontAlgn="auto" hangingPunct="1">
              <a:lnSpc>
                <a:spcPct val="90000"/>
              </a:lnSpc>
              <a:spcAft>
                <a:spcPct val="35000"/>
              </a:spcAft>
              <a:buFont typeface="Wingdings" panose="05000000000000000000" pitchFamily="2" charset="2"/>
              <a:buChar char="Ø"/>
            </a:pPr>
            <a:endParaRPr lang="pl-PL" sz="800" dirty="0">
              <a:solidFill>
                <a:prstClr val="black"/>
              </a:solidFill>
              <a:latin typeface="Roboto" panose="02000000000000000000" pitchFamily="2" charset="0"/>
              <a:ea typeface="Roboto" panose="02000000000000000000" pitchFamily="2" charset="0"/>
              <a:cs typeface="+mn-cs"/>
            </a:endParaRPr>
          </a:p>
          <a:p>
            <a:pPr marL="171446" indent="-171446" algn="just" defTabSz="355591" eaLnBrk="1" fontAlgn="auto" hangingPunct="1">
              <a:lnSpc>
                <a:spcPct val="90000"/>
              </a:lnSpc>
              <a:spcAft>
                <a:spcPct val="35000"/>
              </a:spcAft>
              <a:buFont typeface="Wingdings" panose="05000000000000000000" pitchFamily="2" charset="2"/>
              <a:buChar char="Ø"/>
            </a:pPr>
            <a:endParaRPr lang="pl-PL" sz="800" dirty="0">
              <a:solidFill>
                <a:prstClr val="black"/>
              </a:solidFill>
              <a:latin typeface="Roboto" panose="02000000000000000000" pitchFamily="2" charset="0"/>
              <a:ea typeface="Roboto" panose="02000000000000000000" pitchFamily="2" charset="0"/>
              <a:cs typeface="+mn-cs"/>
            </a:endParaRPr>
          </a:p>
          <a:p>
            <a:pPr marL="171446" indent="-171446" algn="just" defTabSz="355591" eaLnBrk="1" fontAlgn="auto" hangingPunct="1">
              <a:lnSpc>
                <a:spcPct val="90000"/>
              </a:lnSpc>
              <a:spcAft>
                <a:spcPct val="35000"/>
              </a:spcAft>
              <a:buFont typeface="Wingdings" panose="05000000000000000000" pitchFamily="2" charset="2"/>
              <a:buChar char="Ø"/>
            </a:pPr>
            <a:r>
              <a:rPr lang="pl-PL" sz="800" dirty="0">
                <a:solidFill>
                  <a:prstClr val="black"/>
                </a:solidFill>
                <a:latin typeface="Roboto" panose="02000000000000000000" pitchFamily="2" charset="0"/>
                <a:ea typeface="Roboto" panose="02000000000000000000" pitchFamily="2" charset="0"/>
                <a:cs typeface="+mn-cs"/>
              </a:rPr>
              <a:t>ZACHĘCANIE DO PROWADZENIA ZDROWEGO STYLU ŻYCIA</a:t>
            </a:r>
          </a:p>
          <a:p>
            <a:pPr marL="171446" indent="-171446" algn="just" defTabSz="355591" eaLnBrk="1" fontAlgn="auto" hangingPunct="1">
              <a:lnSpc>
                <a:spcPct val="90000"/>
              </a:lnSpc>
              <a:spcAft>
                <a:spcPct val="35000"/>
              </a:spcAft>
              <a:buFont typeface="Wingdings" panose="05000000000000000000" pitchFamily="2" charset="2"/>
              <a:buChar char="Ø"/>
            </a:pPr>
            <a:r>
              <a:rPr lang="pl-PL" sz="800" dirty="0">
                <a:solidFill>
                  <a:prstClr val="black"/>
                </a:solidFill>
                <a:latin typeface="Roboto" panose="02000000000000000000" pitchFamily="2" charset="0"/>
                <a:ea typeface="Roboto" panose="02000000000000000000" pitchFamily="2" charset="0"/>
                <a:cs typeface="+mn-cs"/>
              </a:rPr>
              <a:t>PROMOCJA TRADYCYJNYCH SPORTÓW I GIER</a:t>
            </a:r>
          </a:p>
          <a:p>
            <a:pPr marL="171446" indent="-171446" algn="just" defTabSz="355591" eaLnBrk="1" fontAlgn="auto" hangingPunct="1">
              <a:lnSpc>
                <a:spcPct val="90000"/>
              </a:lnSpc>
              <a:spcAft>
                <a:spcPct val="35000"/>
              </a:spcAft>
              <a:buFont typeface="Wingdings" panose="05000000000000000000" pitchFamily="2" charset="2"/>
              <a:buChar char="Ø"/>
            </a:pPr>
            <a:r>
              <a:rPr lang="pl-PL" sz="800" dirty="0">
                <a:solidFill>
                  <a:prstClr val="black"/>
                </a:solidFill>
                <a:latin typeface="Roboto" panose="02000000000000000000" pitchFamily="2" charset="0"/>
                <a:ea typeface="Roboto" panose="02000000000000000000" pitchFamily="2" charset="0"/>
                <a:cs typeface="+mn-cs"/>
              </a:rPr>
              <a:t>PROMOWANIE EUROPEJSKIEGO TYGODNIA SPORTU</a:t>
            </a:r>
          </a:p>
          <a:p>
            <a:pPr marL="171446" indent="-171446" algn="just" defTabSz="355591" eaLnBrk="1" fontAlgn="auto" hangingPunct="1">
              <a:lnSpc>
                <a:spcPct val="90000"/>
              </a:lnSpc>
              <a:spcAft>
                <a:spcPct val="35000"/>
              </a:spcAft>
              <a:buFont typeface="Wingdings" panose="05000000000000000000" pitchFamily="2" charset="2"/>
              <a:buChar char="Ø"/>
            </a:pPr>
            <a:r>
              <a:rPr lang="pl-PL" sz="800" dirty="0">
                <a:solidFill>
                  <a:prstClr val="black"/>
                </a:solidFill>
                <a:latin typeface="Roboto" panose="02000000000000000000" pitchFamily="2" charset="0"/>
                <a:ea typeface="Roboto" panose="02000000000000000000" pitchFamily="2" charset="0"/>
                <a:cs typeface="+mn-cs"/>
              </a:rPr>
              <a:t>PROMOWANIE WARTOŚCI I UCZCIWOŚCI W SPORCIE</a:t>
            </a:r>
          </a:p>
          <a:p>
            <a:pPr marL="171446" indent="-171446" algn="just" defTabSz="355591" eaLnBrk="1" fontAlgn="auto" hangingPunct="1">
              <a:lnSpc>
                <a:spcPct val="90000"/>
              </a:lnSpc>
              <a:spcAft>
                <a:spcPct val="35000"/>
              </a:spcAft>
              <a:buFont typeface="Wingdings" panose="05000000000000000000" pitchFamily="2" charset="2"/>
              <a:buChar char="Ø"/>
            </a:pPr>
            <a:r>
              <a:rPr lang="pl-PL" sz="800" dirty="0">
                <a:solidFill>
                  <a:prstClr val="black"/>
                </a:solidFill>
                <a:latin typeface="Roboto" panose="02000000000000000000" pitchFamily="2" charset="0"/>
                <a:ea typeface="Roboto" panose="02000000000000000000" pitchFamily="2" charset="0"/>
                <a:cs typeface="+mn-cs"/>
              </a:rPr>
              <a:t>PROMOWANIE EDUKACJI W SPORCIE I POPRZEZ SPORT</a:t>
            </a:r>
          </a:p>
          <a:p>
            <a:pPr marL="171446" indent="-171446" algn="just" defTabSz="355591" eaLnBrk="1" fontAlgn="auto" hangingPunct="1">
              <a:lnSpc>
                <a:spcPct val="90000"/>
              </a:lnSpc>
              <a:spcAft>
                <a:spcPct val="35000"/>
              </a:spcAft>
              <a:buFont typeface="Wingdings" panose="05000000000000000000" pitchFamily="2" charset="2"/>
              <a:buChar char="Ø"/>
            </a:pPr>
            <a:r>
              <a:rPr lang="pl-PL" sz="800" dirty="0">
                <a:solidFill>
                  <a:prstClr val="black"/>
                </a:solidFill>
                <a:latin typeface="Roboto" panose="02000000000000000000" pitchFamily="2" charset="0"/>
                <a:ea typeface="Roboto" panose="02000000000000000000" pitchFamily="2" charset="0"/>
                <a:cs typeface="+mn-cs"/>
              </a:rPr>
              <a:t>WSPIERANIE KARIER DWUTOROWYCH, COACHING</a:t>
            </a:r>
          </a:p>
          <a:p>
            <a:pPr marL="171446" indent="-171446" algn="just" defTabSz="355591" eaLnBrk="1" fontAlgn="auto" hangingPunct="1">
              <a:lnSpc>
                <a:spcPct val="90000"/>
              </a:lnSpc>
              <a:spcAft>
                <a:spcPct val="35000"/>
              </a:spcAft>
              <a:buFont typeface="Wingdings" panose="05000000000000000000" pitchFamily="2" charset="2"/>
              <a:buChar char="Ø"/>
            </a:pPr>
            <a:r>
              <a:rPr lang="pl-PL" sz="800" dirty="0">
                <a:solidFill>
                  <a:prstClr val="black"/>
                </a:solidFill>
                <a:latin typeface="Roboto" panose="02000000000000000000" pitchFamily="2" charset="0"/>
                <a:ea typeface="Roboto" panose="02000000000000000000" pitchFamily="2" charset="0"/>
                <a:cs typeface="+mn-cs"/>
              </a:rPr>
              <a:t>ZWALCZANIE PRZEMOCY, RASIZMU, DYSKRYMINACJI, NIETOLERANCJI</a:t>
            </a:r>
          </a:p>
          <a:p>
            <a:pPr marL="171446" indent="-171446" algn="just" defTabSz="355591" eaLnBrk="1" fontAlgn="auto" hangingPunct="1">
              <a:lnSpc>
                <a:spcPct val="90000"/>
              </a:lnSpc>
              <a:spcAft>
                <a:spcPct val="35000"/>
              </a:spcAft>
              <a:buFont typeface="Wingdings" panose="05000000000000000000" pitchFamily="2" charset="2"/>
              <a:buChar char="Ø"/>
            </a:pPr>
            <a:endParaRPr lang="pl-PL" sz="800" dirty="0">
              <a:solidFill>
                <a:prstClr val="black"/>
              </a:solidFill>
              <a:latin typeface="Roboto" panose="02000000000000000000" pitchFamily="2" charset="0"/>
              <a:ea typeface="Roboto" panose="02000000000000000000" pitchFamily="2" charset="0"/>
              <a:cs typeface="+mn-cs"/>
            </a:endParaRPr>
          </a:p>
          <a:p>
            <a:pPr marL="171446" indent="-171446" algn="just" defTabSz="355591" eaLnBrk="1" fontAlgn="auto" hangingPunct="1">
              <a:lnSpc>
                <a:spcPct val="90000"/>
              </a:lnSpc>
              <a:spcAft>
                <a:spcPct val="35000"/>
              </a:spcAft>
              <a:buFont typeface="Wingdings" panose="05000000000000000000" pitchFamily="2" charset="2"/>
              <a:buChar char="Ø"/>
            </a:pPr>
            <a:endParaRPr lang="pl-PL" sz="800" dirty="0">
              <a:solidFill>
                <a:prstClr val="black"/>
              </a:solidFill>
              <a:latin typeface="Roboto" panose="02000000000000000000" pitchFamily="2" charset="0"/>
              <a:ea typeface="Roboto" panose="02000000000000000000" pitchFamily="2" charset="0"/>
              <a:cs typeface="+mn-cs"/>
            </a:endParaRPr>
          </a:p>
          <a:p>
            <a:pPr algn="ctr" defTabSz="685800" eaLnBrk="1" fontAlgn="auto" hangingPunct="1">
              <a:spcBef>
                <a:spcPts val="0"/>
              </a:spcBef>
              <a:spcAft>
                <a:spcPts val="0"/>
              </a:spcAft>
            </a:pPr>
            <a:endParaRPr lang="pl-PL" sz="1400" b="1" dirty="0">
              <a:solidFill>
                <a:srgbClr val="3B5A9A"/>
              </a:solidFill>
              <a:latin typeface="Roboto" panose="02000000000000000000" pitchFamily="2" charset="0"/>
              <a:ea typeface="Roboto" panose="02000000000000000000" pitchFamily="2" charset="0"/>
              <a:cs typeface="+mn-cs"/>
            </a:endParaRPr>
          </a:p>
        </p:txBody>
      </p:sp>
      <p:sp>
        <p:nvSpPr>
          <p:cNvPr id="2" name="pole tekstowe 1">
            <a:extLst>
              <a:ext uri="{FF2B5EF4-FFF2-40B4-BE49-F238E27FC236}">
                <a16:creationId xmlns:a16="http://schemas.microsoft.com/office/drawing/2014/main" id="{4D8B1300-AF67-8AB0-B7E7-407F450596D2}"/>
              </a:ext>
            </a:extLst>
          </p:cNvPr>
          <p:cNvSpPr txBox="1"/>
          <p:nvPr/>
        </p:nvSpPr>
        <p:spPr>
          <a:xfrm>
            <a:off x="857890" y="290695"/>
            <a:ext cx="7782419" cy="40164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lnSpcReduction="10000"/>
          </a:bodyPr>
          <a:lstStyle>
            <a:lvl1pPr>
              <a:lnSpc>
                <a:spcPct val="90000"/>
              </a:lnSpc>
              <a:spcBef>
                <a:spcPct val="0"/>
              </a:spcBef>
              <a:buNone/>
              <a:defRPr sz="3200">
                <a:solidFill>
                  <a:srgbClr val="0CB0E7"/>
                </a:solidFill>
                <a:latin typeface="Roboto Medium" panose="02000000000000000000" pitchFamily="2" charset="0"/>
                <a:ea typeface="Roboto Medium" panose="02000000000000000000" pitchFamily="2" charset="0"/>
                <a:cs typeface="+mj-cs"/>
              </a:defRPr>
            </a:lvl1pPr>
          </a:lstStyle>
          <a:p>
            <a:pPr algn="ctr" defTabSz="685800" eaLnBrk="1" fontAlgn="auto" hangingPunct="1">
              <a:spcAft>
                <a:spcPts val="0"/>
              </a:spcAft>
            </a:pPr>
            <a:r>
              <a:rPr lang="pl-PL" sz="2400" dirty="0"/>
              <a:t>Priorytety w  sektorach programu </a:t>
            </a:r>
            <a:r>
              <a:rPr lang="pl-PL" sz="2400" dirty="0" err="1"/>
              <a:t>erasmus</a:t>
            </a:r>
            <a:r>
              <a:rPr lang="pl-PL" sz="2400" dirty="0"/>
              <a:t> +</a:t>
            </a:r>
          </a:p>
        </p:txBody>
      </p:sp>
    </p:spTree>
    <p:extLst>
      <p:ext uri="{BB962C8B-B14F-4D97-AF65-F5344CB8AC3E}">
        <p14:creationId xmlns:p14="http://schemas.microsoft.com/office/powerpoint/2010/main" val="41514254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0DF0EFA5-C851-041A-813F-B1147A00046C}"/>
              </a:ext>
            </a:extLst>
          </p:cNvPr>
          <p:cNvSpPr>
            <a:spLocks noGrp="1"/>
          </p:cNvSpPr>
          <p:nvPr>
            <p:ph idx="1"/>
          </p:nvPr>
        </p:nvSpPr>
        <p:spPr/>
        <p:txBody>
          <a:bodyPr>
            <a:normAutofit/>
          </a:bodyPr>
          <a:lstStyle/>
          <a:p>
            <a:pPr marL="0" indent="0">
              <a:buNone/>
            </a:pPr>
            <a:r>
              <a:rPr lang="pl-PL" sz="1350" dirty="0"/>
              <a:t>Każde Partnerstwo musi się odnosić do </a:t>
            </a:r>
            <a:r>
              <a:rPr lang="pl-PL" sz="1350" b="1" dirty="0"/>
              <a:t>przynajmniej jednego wybranego priorytetu horyzontalnego </a:t>
            </a:r>
            <a:r>
              <a:rPr lang="pl-PL" sz="1350" dirty="0"/>
              <a:t>lub </a:t>
            </a:r>
            <a:r>
              <a:rPr lang="pl-PL" sz="1350" b="1" dirty="0"/>
              <a:t>przynajmniej jednego wybranego priorytetu dla sektora, w którym złożony zostaje projekt</a:t>
            </a:r>
            <a:r>
              <a:rPr lang="pl-PL" sz="1350" dirty="0"/>
              <a:t>.</a:t>
            </a:r>
          </a:p>
        </p:txBody>
      </p:sp>
      <p:graphicFrame>
        <p:nvGraphicFramePr>
          <p:cNvPr id="4" name="Tabela 4">
            <a:extLst>
              <a:ext uri="{FF2B5EF4-FFF2-40B4-BE49-F238E27FC236}">
                <a16:creationId xmlns:a16="http://schemas.microsoft.com/office/drawing/2014/main" id="{5D98F28A-5D04-3651-980F-0905EA67430E}"/>
              </a:ext>
            </a:extLst>
          </p:cNvPr>
          <p:cNvGraphicFramePr>
            <a:graphicFrameLocks noGrp="1"/>
          </p:cNvGraphicFramePr>
          <p:nvPr/>
        </p:nvGraphicFramePr>
        <p:xfrm>
          <a:off x="2648300" y="2206585"/>
          <a:ext cx="3600625" cy="1939672"/>
        </p:xfrm>
        <a:graphic>
          <a:graphicData uri="http://schemas.openxmlformats.org/drawingml/2006/table">
            <a:tbl>
              <a:tblPr firstRow="1" bandRow="1">
                <a:tableStyleId>{5C22544A-7EE6-4342-B048-85BDC9FD1C3A}</a:tableStyleId>
              </a:tblPr>
              <a:tblGrid>
                <a:gridCol w="3600625">
                  <a:extLst>
                    <a:ext uri="{9D8B030D-6E8A-4147-A177-3AD203B41FA5}">
                      <a16:colId xmlns:a16="http://schemas.microsoft.com/office/drawing/2014/main" val="2318071086"/>
                    </a:ext>
                  </a:extLst>
                </a:gridCol>
              </a:tblGrid>
              <a:tr h="334907">
                <a:tc>
                  <a:txBody>
                    <a:bodyPr/>
                    <a:lstStyle/>
                    <a:p>
                      <a:r>
                        <a:rPr lang="pl-PL" sz="1400" dirty="0"/>
                        <a:t>Priorytety horyzontalne</a:t>
                      </a:r>
                    </a:p>
                  </a:txBody>
                  <a:tcPr marL="68580" marR="68580" marT="34290" marB="34290"/>
                </a:tc>
                <a:extLst>
                  <a:ext uri="{0D108BD9-81ED-4DB2-BD59-A6C34878D82A}">
                    <a16:rowId xmlns:a16="http://schemas.microsoft.com/office/drawing/2014/main" val="2533636362"/>
                  </a:ext>
                </a:extLst>
              </a:tr>
              <a:tr h="339559">
                <a:tc>
                  <a:txBody>
                    <a:bodyPr/>
                    <a:lstStyle/>
                    <a:p>
                      <a:r>
                        <a:rPr lang="pl-PL" sz="1400" dirty="0"/>
                        <a:t>Włączenie i różnorodność</a:t>
                      </a:r>
                    </a:p>
                  </a:txBody>
                  <a:tcPr marL="68580" marR="68580" marT="34290" marB="34290"/>
                </a:tc>
                <a:extLst>
                  <a:ext uri="{0D108BD9-81ED-4DB2-BD59-A6C34878D82A}">
                    <a16:rowId xmlns:a16="http://schemas.microsoft.com/office/drawing/2014/main" val="1892664879"/>
                  </a:ext>
                </a:extLst>
              </a:tr>
              <a:tr h="586088">
                <a:tc>
                  <a:txBody>
                    <a:bodyPr/>
                    <a:lstStyle/>
                    <a:p>
                      <a:r>
                        <a:rPr lang="pl-PL" sz="1400" dirty="0"/>
                        <a:t>Uczestnictwo w życiu demokratycznym, wspólne wartości i zaangażowanie obywatelskie</a:t>
                      </a:r>
                    </a:p>
                  </a:txBody>
                  <a:tcPr marL="68580" marR="68580" marT="34290" marB="34290"/>
                </a:tc>
                <a:extLst>
                  <a:ext uri="{0D108BD9-81ED-4DB2-BD59-A6C34878D82A}">
                    <a16:rowId xmlns:a16="http://schemas.microsoft.com/office/drawing/2014/main" val="3275414800"/>
                  </a:ext>
                </a:extLst>
              </a:tr>
              <a:tr h="339559">
                <a:tc>
                  <a:txBody>
                    <a:bodyPr/>
                    <a:lstStyle/>
                    <a:p>
                      <a:r>
                        <a:rPr lang="pl-PL" sz="1400" dirty="0"/>
                        <a:t>Środowisko i walka ze zmianą klimatu</a:t>
                      </a:r>
                    </a:p>
                  </a:txBody>
                  <a:tcPr marL="68580" marR="68580" marT="34290" marB="34290"/>
                </a:tc>
                <a:extLst>
                  <a:ext uri="{0D108BD9-81ED-4DB2-BD59-A6C34878D82A}">
                    <a16:rowId xmlns:a16="http://schemas.microsoft.com/office/drawing/2014/main" val="2007182851"/>
                  </a:ext>
                </a:extLst>
              </a:tr>
              <a:tr h="339559">
                <a:tc>
                  <a:txBody>
                    <a:bodyPr/>
                    <a:lstStyle/>
                    <a:p>
                      <a:r>
                        <a:rPr lang="pl-PL" sz="1400" dirty="0"/>
                        <a:t>Transformacja cyfrowa</a:t>
                      </a:r>
                    </a:p>
                  </a:txBody>
                  <a:tcPr marL="68580" marR="68580" marT="34290" marB="34290"/>
                </a:tc>
                <a:extLst>
                  <a:ext uri="{0D108BD9-81ED-4DB2-BD59-A6C34878D82A}">
                    <a16:rowId xmlns:a16="http://schemas.microsoft.com/office/drawing/2014/main" val="2902829060"/>
                  </a:ext>
                </a:extLst>
              </a:tr>
            </a:tbl>
          </a:graphicData>
        </a:graphic>
      </p:graphicFrame>
      <p:sp>
        <p:nvSpPr>
          <p:cNvPr id="5" name="Tytuł 4">
            <a:extLst>
              <a:ext uri="{FF2B5EF4-FFF2-40B4-BE49-F238E27FC236}">
                <a16:creationId xmlns:a16="http://schemas.microsoft.com/office/drawing/2014/main" id="{1794C7C6-A9CA-EDF9-9F8B-6B9AEC4CCD1E}"/>
              </a:ext>
            </a:extLst>
          </p:cNvPr>
          <p:cNvSpPr>
            <a:spLocks noGrp="1"/>
          </p:cNvSpPr>
          <p:nvPr>
            <p:ph type="title"/>
          </p:nvPr>
        </p:nvSpPr>
        <p:spPr/>
        <p:txBody>
          <a:bodyPr/>
          <a:lstStyle/>
          <a:p>
            <a:r>
              <a:rPr lang="pl-PL" dirty="0"/>
              <a:t>Priorytety horyzontalne:</a:t>
            </a:r>
          </a:p>
        </p:txBody>
      </p:sp>
    </p:spTree>
    <p:extLst>
      <p:ext uri="{BB962C8B-B14F-4D97-AF65-F5344CB8AC3E}">
        <p14:creationId xmlns:p14="http://schemas.microsoft.com/office/powerpoint/2010/main" val="28959024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96B5F-4C94-33FA-2A02-C6622C1BD6FD}"/>
            </a:ext>
          </a:extLst>
        </p:cNvPr>
        <p:cNvGrpSpPr/>
        <p:nvPr/>
      </p:nvGrpSpPr>
      <p:grpSpPr>
        <a:xfrm>
          <a:off x="0" y="0"/>
          <a:ext cx="0" cy="0"/>
          <a:chOff x="0" y="0"/>
          <a:chExt cx="0" cy="0"/>
        </a:xfrm>
      </p:grpSpPr>
      <p:grpSp>
        <p:nvGrpSpPr>
          <p:cNvPr id="30" name="Grupa 29">
            <a:extLst>
              <a:ext uri="{FF2B5EF4-FFF2-40B4-BE49-F238E27FC236}">
                <a16:creationId xmlns:a16="http://schemas.microsoft.com/office/drawing/2014/main" id="{5A011190-BC5E-4866-238D-5F9033AEDAF7}"/>
              </a:ext>
            </a:extLst>
          </p:cNvPr>
          <p:cNvGrpSpPr/>
          <p:nvPr/>
        </p:nvGrpSpPr>
        <p:grpSpPr>
          <a:xfrm>
            <a:off x="393591" y="145702"/>
            <a:ext cx="7978497" cy="4740878"/>
            <a:chOff x="4566813" y="437076"/>
            <a:chExt cx="6828488" cy="2835159"/>
          </a:xfrm>
        </p:grpSpPr>
        <p:sp>
          <p:nvSpPr>
            <p:cNvPr id="11" name="pole tekstowe 10">
              <a:extLst>
                <a:ext uri="{FF2B5EF4-FFF2-40B4-BE49-F238E27FC236}">
                  <a16:creationId xmlns:a16="http://schemas.microsoft.com/office/drawing/2014/main" id="{AAF1E8C4-B2E6-2C92-C945-B144D77A8175}"/>
                </a:ext>
              </a:extLst>
            </p:cNvPr>
            <p:cNvSpPr txBox="1"/>
            <p:nvPr/>
          </p:nvSpPr>
          <p:spPr>
            <a:xfrm>
              <a:off x="4612929" y="1063541"/>
              <a:ext cx="6782372" cy="2208694"/>
            </a:xfrm>
            <a:prstGeom prst="rect">
              <a:avLst/>
            </a:prstGeom>
            <a:noFill/>
          </p:spPr>
          <p:txBody>
            <a:bodyPr wrap="square">
              <a:spAutoFit/>
            </a:bodyPr>
            <a:lstStyle/>
            <a:p>
              <a:r>
                <a:rPr lang="pl-PL" dirty="0">
                  <a:effectLst/>
                  <a:latin typeface="Aptos" panose="020B0004020202020204" pitchFamily="34" charset="0"/>
                  <a:ea typeface="Aptos" panose="020B0004020202020204" pitchFamily="34" charset="0"/>
                  <a:cs typeface="Times New Roman" panose="02020603050405020304" pitchFamily="18" charset="0"/>
                </a:rPr>
                <a:t>W sektorze Edukacja Dorosłych programu Erasmus+ uczestnikami działań </a:t>
              </a:r>
              <a:r>
                <a:rPr lang="pl-PL" dirty="0" err="1">
                  <a:effectLst/>
                  <a:latin typeface="Aptos" panose="020B0004020202020204" pitchFamily="34" charset="0"/>
                  <a:ea typeface="Aptos" panose="020B0004020202020204" pitchFamily="34" charset="0"/>
                  <a:cs typeface="Times New Roman" panose="02020603050405020304" pitchFamily="18" charset="0"/>
                </a:rPr>
                <a:t>mobilnościowych</a:t>
              </a:r>
              <a:r>
                <a:rPr lang="pl-PL" dirty="0">
                  <a:effectLst/>
                  <a:latin typeface="Aptos" panose="020B0004020202020204" pitchFamily="34" charset="0"/>
                  <a:ea typeface="Aptos" panose="020B0004020202020204" pitchFamily="34" charset="0"/>
                  <a:cs typeface="Times New Roman" panose="02020603050405020304" pitchFamily="18" charset="0"/>
                </a:rPr>
                <a:t> mogą być m.in. dorosłe osoby uczące się w organizacjach (dorośli słuchacze) z określonych grup wymagających szczególnego wsparcia edukacyjnego oraz przedstawiciele kadry edukacji dorosłych mogą uczestniczyć w mobilnościach zagranicznych mających na celu rozwój ich kompetencji.</a:t>
              </a:r>
            </a:p>
            <a:p>
              <a:endParaRPr lang="pl-PL" dirty="0">
                <a:effectLst/>
                <a:latin typeface="Aptos" panose="020B0004020202020204" pitchFamily="34" charset="0"/>
                <a:ea typeface="Aptos" panose="020B0004020202020204" pitchFamily="34" charset="0"/>
                <a:cs typeface="Times New Roman" panose="02020603050405020304" pitchFamily="18" charset="0"/>
              </a:endParaRPr>
            </a:p>
            <a:p>
              <a:r>
                <a:rPr lang="pl-PL" dirty="0">
                  <a:effectLst/>
                  <a:latin typeface="Aptos" panose="020B0004020202020204" pitchFamily="34" charset="0"/>
                  <a:ea typeface="Aptos" panose="020B0004020202020204" pitchFamily="34" charset="0"/>
                  <a:cs typeface="Times New Roman" panose="02020603050405020304" pitchFamily="18" charset="0"/>
                </a:rPr>
                <a:t>O dofinansowanie projektów mogą starać się organizacje działające w obszarze formalnej, </a:t>
              </a:r>
              <a:r>
                <a:rPr lang="pl-PL" dirty="0" err="1">
                  <a:effectLst/>
                  <a:latin typeface="Aptos" panose="020B0004020202020204" pitchFamily="34" charset="0"/>
                  <a:ea typeface="Aptos" panose="020B0004020202020204" pitchFamily="34" charset="0"/>
                  <a:cs typeface="Times New Roman" panose="02020603050405020304" pitchFamily="18" charset="0"/>
                </a:rPr>
                <a:t>pozaformalnej</a:t>
              </a:r>
              <a:r>
                <a:rPr lang="pl-PL" dirty="0">
                  <a:effectLst/>
                  <a:latin typeface="Aptos" panose="020B0004020202020204" pitchFamily="34" charset="0"/>
                  <a:ea typeface="Aptos" panose="020B0004020202020204" pitchFamily="34" charset="0"/>
                  <a:cs typeface="Times New Roman" panose="02020603050405020304" pitchFamily="18" charset="0"/>
                </a:rPr>
                <a:t> i nieformalnej edukacji dorosłych o charakterze niezawodowym, takie jak np.: organizacje pozarządowe, uniwersytety trzeciego wieku, uniwersytety ludowe i otwarte, instytucje kultury, ośrodki pomocy społecznej, szkoły ogólnokształcące dla dorosłych, urzędy pracy, władze lokalne. </a:t>
              </a:r>
              <a:endParaRPr lang="pl-PL" sz="10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3" name="pole tekstowe 12">
              <a:extLst>
                <a:ext uri="{FF2B5EF4-FFF2-40B4-BE49-F238E27FC236}">
                  <a16:creationId xmlns:a16="http://schemas.microsoft.com/office/drawing/2014/main" id="{8B7C2AA3-04DD-E2B1-B222-F17118AA9EE2}"/>
                </a:ext>
              </a:extLst>
            </p:cNvPr>
            <p:cNvSpPr txBox="1"/>
            <p:nvPr/>
          </p:nvSpPr>
          <p:spPr>
            <a:xfrm>
              <a:off x="4566813" y="437076"/>
              <a:ext cx="6462323" cy="276087"/>
            </a:xfrm>
            <a:prstGeom prst="rect">
              <a:avLst/>
            </a:prstGeom>
            <a:noFill/>
          </p:spPr>
          <p:txBody>
            <a:bodyPr wrap="square">
              <a:spAutoFit/>
            </a:bodyPr>
            <a:lstStyle/>
            <a:p>
              <a:pPr algn="l"/>
              <a:r>
                <a:rPr lang="pl-PL" sz="2400" dirty="0">
                  <a:solidFill>
                    <a:srgbClr val="217CC4"/>
                  </a:solidFill>
                  <a:latin typeface="Roboto Light" panose="02000000000000000000" pitchFamily="2" charset="0"/>
                  <a:ea typeface="Roboto Light" panose="02000000000000000000" pitchFamily="2" charset="0"/>
                  <a:cs typeface="Roboto" panose="02000000000000000000" pitchFamily="2" charset="0"/>
                </a:rPr>
                <a:t>Działania mobilności w Programie Erasmus+</a:t>
              </a:r>
            </a:p>
          </p:txBody>
        </p:sp>
      </p:grpSp>
      <p:pic>
        <p:nvPicPr>
          <p:cNvPr id="3" name="Obraz 2">
            <a:extLst>
              <a:ext uri="{FF2B5EF4-FFF2-40B4-BE49-F238E27FC236}">
                <a16:creationId xmlns:a16="http://schemas.microsoft.com/office/drawing/2014/main" id="{CC90BFE1-1952-1F14-77DD-02F94616403A}"/>
              </a:ext>
            </a:extLst>
          </p:cNvPr>
          <p:cNvPicPr>
            <a:picLocks noChangeAspect="1"/>
          </p:cNvPicPr>
          <p:nvPr/>
        </p:nvPicPr>
        <p:blipFill>
          <a:blip r:embed="rId3"/>
          <a:stretch>
            <a:fillRect/>
          </a:stretch>
        </p:blipFill>
        <p:spPr>
          <a:xfrm>
            <a:off x="7944255" y="21474"/>
            <a:ext cx="1199745" cy="1230580"/>
          </a:xfrm>
          <a:prstGeom prst="rect">
            <a:avLst/>
          </a:prstGeom>
        </p:spPr>
      </p:pic>
    </p:spTree>
    <p:extLst>
      <p:ext uri="{BB962C8B-B14F-4D97-AF65-F5344CB8AC3E}">
        <p14:creationId xmlns:p14="http://schemas.microsoft.com/office/powerpoint/2010/main" val="5230329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e tekstowe 4">
            <a:extLst>
              <a:ext uri="{FF2B5EF4-FFF2-40B4-BE49-F238E27FC236}">
                <a16:creationId xmlns:a16="http://schemas.microsoft.com/office/drawing/2014/main" id="{4F0295AA-B831-CA69-0596-908C0D01AE6E}"/>
              </a:ext>
            </a:extLst>
          </p:cNvPr>
          <p:cNvSpPr txBox="1"/>
          <p:nvPr/>
        </p:nvSpPr>
        <p:spPr>
          <a:xfrm>
            <a:off x="105104" y="94593"/>
            <a:ext cx="1828800" cy="830997"/>
          </a:xfrm>
          <a:prstGeom prst="rect">
            <a:avLst/>
          </a:prstGeom>
          <a:noFill/>
        </p:spPr>
        <p:txBody>
          <a:bodyPr wrap="square">
            <a:spAutoFit/>
          </a:bodyPr>
          <a:lstStyle/>
          <a:p>
            <a:pPr algn="l"/>
            <a:r>
              <a:rPr lang="pl-PL" sz="1600" b="1" dirty="0">
                <a:solidFill>
                  <a:srgbClr val="217CC4"/>
                </a:solidFill>
                <a:latin typeface="Roboto Light" panose="02000000000000000000" pitchFamily="2" charset="0"/>
                <a:ea typeface="Roboto Light" panose="02000000000000000000" pitchFamily="2" charset="0"/>
                <a:cs typeface="Roboto" panose="02000000000000000000" pitchFamily="2" charset="0"/>
              </a:rPr>
              <a:t>MUZEUM PALACU KROLA JANA III W WILANOWIE</a:t>
            </a:r>
          </a:p>
        </p:txBody>
      </p:sp>
      <p:grpSp>
        <p:nvGrpSpPr>
          <p:cNvPr id="30" name="Grupa 29">
            <a:extLst>
              <a:ext uri="{FF2B5EF4-FFF2-40B4-BE49-F238E27FC236}">
                <a16:creationId xmlns:a16="http://schemas.microsoft.com/office/drawing/2014/main" id="{3A6BA4BD-E557-DE79-ED7C-AD17B45FAE0D}"/>
              </a:ext>
            </a:extLst>
          </p:cNvPr>
          <p:cNvGrpSpPr/>
          <p:nvPr/>
        </p:nvGrpSpPr>
        <p:grpSpPr>
          <a:xfrm>
            <a:off x="2607250" y="166377"/>
            <a:ext cx="5352758" cy="741982"/>
            <a:chOff x="5090259" y="406511"/>
            <a:chExt cx="6434716" cy="989308"/>
          </a:xfrm>
        </p:grpSpPr>
        <p:sp>
          <p:nvSpPr>
            <p:cNvPr id="11" name="pole tekstowe 10">
              <a:extLst>
                <a:ext uri="{FF2B5EF4-FFF2-40B4-BE49-F238E27FC236}">
                  <a16:creationId xmlns:a16="http://schemas.microsoft.com/office/drawing/2014/main" id="{48B5F2A6-7F14-430A-4C7C-3FED0DC771BA}"/>
                </a:ext>
              </a:extLst>
            </p:cNvPr>
            <p:cNvSpPr txBox="1"/>
            <p:nvPr/>
          </p:nvSpPr>
          <p:spPr>
            <a:xfrm>
              <a:off x="5090259" y="862340"/>
              <a:ext cx="6434716" cy="533479"/>
            </a:xfrm>
            <a:prstGeom prst="rect">
              <a:avLst/>
            </a:prstGeom>
            <a:noFill/>
          </p:spPr>
          <p:txBody>
            <a:bodyPr wrap="square">
              <a:spAutoFit/>
            </a:bodyPr>
            <a:lstStyle/>
            <a:p>
              <a:r>
                <a:rPr lang="pl-PL" sz="1000" dirty="0">
                  <a:effectLst/>
                  <a:latin typeface="Aptos" panose="020B0004020202020204" pitchFamily="34" charset="0"/>
                  <a:ea typeface="Aptos" panose="020B0004020202020204" pitchFamily="34" charset="0"/>
                  <a:cs typeface="Times New Roman" panose="02020603050405020304" pitchFamily="18" charset="0"/>
                </a:rPr>
                <a:t>Mobilność edukacyjna osób</a:t>
              </a:r>
            </a:p>
            <a:p>
              <a:r>
                <a:rPr lang="pl-PL" sz="1000" dirty="0">
                  <a:effectLst/>
                  <a:latin typeface="Aptos" panose="020B0004020202020204" pitchFamily="34" charset="0"/>
                  <a:ea typeface="Aptos" panose="020B0004020202020204" pitchFamily="34" charset="0"/>
                  <a:cs typeface="Times New Roman" panose="02020603050405020304" pitchFamily="18" charset="0"/>
                </a:rPr>
                <a:t>Mobilność kadry zajmującej się kształceniem dorosłych</a:t>
              </a:r>
            </a:p>
          </p:txBody>
        </p:sp>
        <p:sp>
          <p:nvSpPr>
            <p:cNvPr id="13" name="pole tekstowe 12">
              <a:extLst>
                <a:ext uri="{FF2B5EF4-FFF2-40B4-BE49-F238E27FC236}">
                  <a16:creationId xmlns:a16="http://schemas.microsoft.com/office/drawing/2014/main" id="{5619C3A5-E21B-8F78-C75C-179EA193070F}"/>
                </a:ext>
              </a:extLst>
            </p:cNvPr>
            <p:cNvSpPr txBox="1"/>
            <p:nvPr/>
          </p:nvSpPr>
          <p:spPr>
            <a:xfrm>
              <a:off x="5090259" y="406511"/>
              <a:ext cx="6096000" cy="492442"/>
            </a:xfrm>
            <a:prstGeom prst="rect">
              <a:avLst/>
            </a:prstGeom>
            <a:noFill/>
          </p:spPr>
          <p:txBody>
            <a:bodyPr wrap="square">
              <a:spAutoFit/>
            </a:bodyPr>
            <a:lstStyle/>
            <a:p>
              <a:pPr algn="l"/>
              <a:r>
                <a:rPr lang="pl-PL" dirty="0">
                  <a:solidFill>
                    <a:srgbClr val="217CC4"/>
                  </a:solidFill>
                  <a:latin typeface="Roboto Light" panose="02000000000000000000" pitchFamily="2" charset="0"/>
                  <a:ea typeface="Roboto Light" panose="02000000000000000000" pitchFamily="2" charset="0"/>
                  <a:cs typeface="Roboto" panose="02000000000000000000" pitchFamily="2" charset="0"/>
                </a:rPr>
                <a:t>Cel projektu</a:t>
              </a:r>
            </a:p>
          </p:txBody>
        </p:sp>
      </p:grpSp>
      <p:sp>
        <p:nvSpPr>
          <p:cNvPr id="18" name="pole tekstowe 17">
            <a:extLst>
              <a:ext uri="{FF2B5EF4-FFF2-40B4-BE49-F238E27FC236}">
                <a16:creationId xmlns:a16="http://schemas.microsoft.com/office/drawing/2014/main" id="{F1D96DF3-3DB1-C399-7B0B-20A51FA9CD96}"/>
              </a:ext>
            </a:extLst>
          </p:cNvPr>
          <p:cNvSpPr txBox="1"/>
          <p:nvPr/>
        </p:nvSpPr>
        <p:spPr>
          <a:xfrm>
            <a:off x="2511970" y="1024523"/>
            <a:ext cx="6139659" cy="1015663"/>
          </a:xfrm>
          <a:prstGeom prst="rect">
            <a:avLst/>
          </a:prstGeom>
          <a:noFill/>
        </p:spPr>
        <p:txBody>
          <a:bodyPr wrap="square">
            <a:spAutoFit/>
          </a:bodyPr>
          <a:lstStyle/>
          <a:p>
            <a:r>
              <a:rPr lang="pl-PL" sz="1200" dirty="0">
                <a:latin typeface="+mn-lt"/>
                <a:ea typeface="Roboto Light" panose="02000000000000000000" pitchFamily="2" charset="0"/>
                <a:cs typeface="Roboto" panose="02000000000000000000" pitchFamily="2" charset="0"/>
              </a:rPr>
              <a:t>Muzeum Pałacu Króla Jana III w Wilanowie (dalej MPW) złożyło wniosek o realizację projektu z uwagi na chęć umożliwienia swoim pracownikom i współpracownikom, którzy zajmują się edukacją osób dorosłych, wymiany wiedzy i doświadczeń w zakresie organizacji warsztatów rzemieślniczych i zajęć z muzealnikami z zagranicznych placówek, które dysponują taką ofertą i dobrze rozwiniętą metodologią</a:t>
            </a:r>
          </a:p>
        </p:txBody>
      </p:sp>
      <p:sp>
        <p:nvSpPr>
          <p:cNvPr id="6" name="Prostokąt 5">
            <a:extLst>
              <a:ext uri="{FF2B5EF4-FFF2-40B4-BE49-F238E27FC236}">
                <a16:creationId xmlns:a16="http://schemas.microsoft.com/office/drawing/2014/main" id="{70486D6F-0944-C891-5BB6-0E483419D5EB}"/>
              </a:ext>
            </a:extLst>
          </p:cNvPr>
          <p:cNvSpPr/>
          <p:nvPr/>
        </p:nvSpPr>
        <p:spPr>
          <a:xfrm>
            <a:off x="8765622" y="0"/>
            <a:ext cx="378377" cy="4326086"/>
          </a:xfrm>
          <a:prstGeom prst="rect">
            <a:avLst/>
          </a:prstGeom>
          <a:solidFill>
            <a:srgbClr val="004B6C"/>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pl-PL" sz="1600" b="1" i="0" dirty="0">
                <a:solidFill>
                  <a:schemeClr val="bg1"/>
                </a:solidFill>
                <a:effectLst/>
                <a:latin typeface="Roboto Light" panose="02000000000000000000" pitchFamily="2" charset="0"/>
                <a:ea typeface="Roboto Light" panose="02000000000000000000" pitchFamily="2" charset="0"/>
              </a:rPr>
              <a:t>Akcja 1 – Edukacja dorosłych</a:t>
            </a:r>
            <a:endParaRPr lang="en-US" sz="1600" b="1" i="0" dirty="0">
              <a:solidFill>
                <a:schemeClr val="bg1"/>
              </a:solidFill>
              <a:effectLst/>
              <a:latin typeface="Roboto Light" panose="02000000000000000000" pitchFamily="2" charset="0"/>
              <a:ea typeface="Roboto Light" panose="02000000000000000000" pitchFamily="2" charset="0"/>
            </a:endParaRPr>
          </a:p>
        </p:txBody>
      </p:sp>
      <p:grpSp>
        <p:nvGrpSpPr>
          <p:cNvPr id="14" name="Grupa 13">
            <a:extLst>
              <a:ext uri="{FF2B5EF4-FFF2-40B4-BE49-F238E27FC236}">
                <a16:creationId xmlns:a16="http://schemas.microsoft.com/office/drawing/2014/main" id="{1271299E-69D0-BFF9-5FA6-0E32B280E279}"/>
              </a:ext>
            </a:extLst>
          </p:cNvPr>
          <p:cNvGrpSpPr/>
          <p:nvPr/>
        </p:nvGrpSpPr>
        <p:grpSpPr>
          <a:xfrm>
            <a:off x="2511971" y="1935193"/>
            <a:ext cx="6245915" cy="727492"/>
            <a:chOff x="2519707" y="2214595"/>
            <a:chExt cx="6245915" cy="727492"/>
          </a:xfrm>
        </p:grpSpPr>
        <p:grpSp>
          <p:nvGrpSpPr>
            <p:cNvPr id="31" name="Grupa 30">
              <a:extLst>
                <a:ext uri="{FF2B5EF4-FFF2-40B4-BE49-F238E27FC236}">
                  <a16:creationId xmlns:a16="http://schemas.microsoft.com/office/drawing/2014/main" id="{469EE014-D29A-FDF5-2641-567BE3E3875F}"/>
                </a:ext>
              </a:extLst>
            </p:cNvPr>
            <p:cNvGrpSpPr/>
            <p:nvPr/>
          </p:nvGrpSpPr>
          <p:grpSpPr>
            <a:xfrm>
              <a:off x="2519707" y="2214595"/>
              <a:ext cx="5860114" cy="681329"/>
              <a:chOff x="4103493" y="3588108"/>
              <a:chExt cx="7421482" cy="908439"/>
            </a:xfrm>
          </p:grpSpPr>
          <p:sp>
            <p:nvSpPr>
              <p:cNvPr id="20" name="pole tekstowe 19">
                <a:extLst>
                  <a:ext uri="{FF2B5EF4-FFF2-40B4-BE49-F238E27FC236}">
                    <a16:creationId xmlns:a16="http://schemas.microsoft.com/office/drawing/2014/main" id="{F2B03BB5-C67D-5859-988F-3CF72CE2D260}"/>
                  </a:ext>
                </a:extLst>
              </p:cNvPr>
              <p:cNvSpPr txBox="1"/>
              <p:nvPr/>
            </p:nvSpPr>
            <p:spPr>
              <a:xfrm>
                <a:off x="5090259" y="4157992"/>
                <a:ext cx="6434716" cy="338555"/>
              </a:xfrm>
              <a:prstGeom prst="rect">
                <a:avLst/>
              </a:prstGeom>
              <a:noFill/>
            </p:spPr>
            <p:txBody>
              <a:bodyPr wrap="square">
                <a:spAutoFit/>
              </a:bodyPr>
              <a:lstStyle/>
              <a:p>
                <a:pPr marL="214308" indent="-214308">
                  <a:buFont typeface="Arial" panose="020B0604020202020204" pitchFamily="34" charset="0"/>
                  <a:buChar char="•"/>
                </a:pPr>
                <a:endParaRPr lang="pl-PL" sz="1050" dirty="0">
                  <a:latin typeface="Roboto Light" panose="02000000000000000000" pitchFamily="2" charset="0"/>
                  <a:ea typeface="Roboto Light" panose="02000000000000000000" pitchFamily="2" charset="0"/>
                  <a:cs typeface="Roboto" panose="02000000000000000000" pitchFamily="2" charset="0"/>
                </a:endParaRPr>
              </a:p>
            </p:txBody>
          </p:sp>
          <p:sp>
            <p:nvSpPr>
              <p:cNvPr id="21" name="pole tekstowe 20">
                <a:extLst>
                  <a:ext uri="{FF2B5EF4-FFF2-40B4-BE49-F238E27FC236}">
                    <a16:creationId xmlns:a16="http://schemas.microsoft.com/office/drawing/2014/main" id="{D0F2A71D-E713-C98A-9CDF-32643FB2EC7D}"/>
                  </a:ext>
                </a:extLst>
              </p:cNvPr>
              <p:cNvSpPr txBox="1"/>
              <p:nvPr/>
            </p:nvSpPr>
            <p:spPr>
              <a:xfrm>
                <a:off x="4103493" y="3588108"/>
                <a:ext cx="6096000" cy="492443"/>
              </a:xfrm>
              <a:prstGeom prst="rect">
                <a:avLst/>
              </a:prstGeom>
              <a:noFill/>
            </p:spPr>
            <p:txBody>
              <a:bodyPr wrap="square">
                <a:spAutoFit/>
              </a:bodyPr>
              <a:lstStyle/>
              <a:p>
                <a:pPr algn="l"/>
                <a:r>
                  <a:rPr lang="pl-PL" dirty="0">
                    <a:solidFill>
                      <a:srgbClr val="217CC4"/>
                    </a:solidFill>
                    <a:latin typeface="Roboto Light" panose="02000000000000000000" pitchFamily="2" charset="0"/>
                    <a:ea typeface="Roboto Light" panose="02000000000000000000" pitchFamily="2" charset="0"/>
                    <a:cs typeface="Roboto" panose="02000000000000000000" pitchFamily="2" charset="0"/>
                  </a:rPr>
                  <a:t>Rezultaty</a:t>
                </a:r>
              </a:p>
            </p:txBody>
          </p:sp>
        </p:grpSp>
        <p:sp>
          <p:nvSpPr>
            <p:cNvPr id="12" name="pole tekstowe 11">
              <a:extLst>
                <a:ext uri="{FF2B5EF4-FFF2-40B4-BE49-F238E27FC236}">
                  <a16:creationId xmlns:a16="http://schemas.microsoft.com/office/drawing/2014/main" id="{C62BEDD1-0394-E994-7CAE-161AD7D8A525}"/>
                </a:ext>
              </a:extLst>
            </p:cNvPr>
            <p:cNvSpPr txBox="1"/>
            <p:nvPr/>
          </p:nvSpPr>
          <p:spPr>
            <a:xfrm>
              <a:off x="3160317" y="2688171"/>
              <a:ext cx="5605305" cy="253916"/>
            </a:xfrm>
            <a:prstGeom prst="rect">
              <a:avLst/>
            </a:prstGeom>
            <a:noFill/>
          </p:spPr>
          <p:txBody>
            <a:bodyPr wrap="square">
              <a:spAutoFit/>
            </a:bodyPr>
            <a:lstStyle/>
            <a:p>
              <a:pPr marL="171450" indent="-171450">
                <a:spcBef>
                  <a:spcPts val="300"/>
                </a:spcBef>
                <a:spcAft>
                  <a:spcPts val="300"/>
                </a:spcAft>
                <a:buFont typeface="Arial" panose="020B0604020202020204" pitchFamily="34" charset="0"/>
                <a:buChar char="•"/>
              </a:pPr>
              <a:endParaRPr lang="pl-PL" sz="1050" dirty="0">
                <a:latin typeface="Roboto Light" panose="02000000000000000000" pitchFamily="2" charset="0"/>
                <a:ea typeface="Roboto Light" panose="02000000000000000000" pitchFamily="2" charset="0"/>
              </a:endParaRPr>
            </a:p>
          </p:txBody>
        </p:sp>
      </p:grpSp>
      <p:sp>
        <p:nvSpPr>
          <p:cNvPr id="27" name="pole tekstowe 26">
            <a:extLst>
              <a:ext uri="{FF2B5EF4-FFF2-40B4-BE49-F238E27FC236}">
                <a16:creationId xmlns:a16="http://schemas.microsoft.com/office/drawing/2014/main" id="{5A404A4C-AA02-C5E3-8A81-2C51D7DF3197}"/>
              </a:ext>
            </a:extLst>
          </p:cNvPr>
          <p:cNvSpPr txBox="1"/>
          <p:nvPr/>
        </p:nvSpPr>
        <p:spPr>
          <a:xfrm>
            <a:off x="2511972" y="2246442"/>
            <a:ext cx="6139659" cy="1754326"/>
          </a:xfrm>
          <a:prstGeom prst="rect">
            <a:avLst/>
          </a:prstGeom>
          <a:noFill/>
        </p:spPr>
        <p:txBody>
          <a:bodyPr wrap="square">
            <a:spAutoFit/>
          </a:bodyPr>
          <a:lstStyle/>
          <a:p>
            <a:r>
              <a:rPr lang="pl-PL" sz="1200" dirty="0">
                <a:effectLst/>
                <a:latin typeface="Aptos" panose="020B0004020202020204" pitchFamily="34" charset="0"/>
                <a:ea typeface="Aptos" panose="020B0004020202020204" pitchFamily="34" charset="0"/>
                <a:cs typeface="Times New Roman" panose="02020603050405020304" pitchFamily="18" charset="0"/>
              </a:rPr>
              <a:t>Bezpośrednim rezultatem projektu jest rozwój kluczowych kompetencji kadry edukacji dorosłych w muzeach, zdobycie nowej wiedzy, poznanie nowych metod edukacyjnych, poznanie nowych metod pracy i organizacji pracy w instytucjach partnerskich. Uczestnicy zaobserwowali szereg ciekawych rozwiązań w zakresie organizacji oferty edukacyjnej poświęconej tematyce rzemiosła i tradycji dawnych, które mogłyby zostać zastosowane w Muzeum w przyszłości. Syntezą tych obserwacji jest dokument zatytułowany „Rekomendacje dotyczące rozwoju warsztatów rzemieślniczych w Muzeum Pałacu Króla Jana III w Wilanowie”, który został opracowany przez grupę uczestników projektu podczas seminarium podsumowującego i nagłośniającego projekt. </a:t>
            </a:r>
            <a:endParaRPr lang="pl-PL" sz="1200" dirty="0"/>
          </a:p>
        </p:txBody>
      </p:sp>
    </p:spTree>
    <p:extLst>
      <p:ext uri="{BB962C8B-B14F-4D97-AF65-F5344CB8AC3E}">
        <p14:creationId xmlns:p14="http://schemas.microsoft.com/office/powerpoint/2010/main" val="27021490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e tekstowe 4">
            <a:extLst>
              <a:ext uri="{FF2B5EF4-FFF2-40B4-BE49-F238E27FC236}">
                <a16:creationId xmlns:a16="http://schemas.microsoft.com/office/drawing/2014/main" id="{4F0295AA-B831-CA69-0596-908C0D01AE6E}"/>
              </a:ext>
            </a:extLst>
          </p:cNvPr>
          <p:cNvSpPr txBox="1"/>
          <p:nvPr/>
        </p:nvSpPr>
        <p:spPr>
          <a:xfrm>
            <a:off x="105104" y="94593"/>
            <a:ext cx="1828800" cy="830997"/>
          </a:xfrm>
          <a:prstGeom prst="rect">
            <a:avLst/>
          </a:prstGeom>
          <a:noFill/>
        </p:spPr>
        <p:txBody>
          <a:bodyPr wrap="square">
            <a:spAutoFit/>
          </a:bodyPr>
          <a:lstStyle/>
          <a:p>
            <a:pPr algn="l"/>
            <a:r>
              <a:rPr lang="pl-PL" sz="1600" b="1" dirty="0">
                <a:solidFill>
                  <a:srgbClr val="217CC4"/>
                </a:solidFill>
                <a:latin typeface="Roboto Light" panose="02000000000000000000" pitchFamily="2" charset="0"/>
                <a:ea typeface="Roboto Light" panose="02000000000000000000" pitchFamily="2" charset="0"/>
                <a:cs typeface="Roboto" panose="02000000000000000000" pitchFamily="2" charset="0"/>
              </a:rPr>
              <a:t>POWIATOWY </a:t>
            </a:r>
          </a:p>
          <a:p>
            <a:pPr algn="l"/>
            <a:r>
              <a:rPr lang="pl-PL" sz="1600" b="1" dirty="0">
                <a:solidFill>
                  <a:srgbClr val="217CC4"/>
                </a:solidFill>
                <a:latin typeface="Roboto Light" panose="02000000000000000000" pitchFamily="2" charset="0"/>
                <a:ea typeface="Roboto Light" panose="02000000000000000000" pitchFamily="2" charset="0"/>
                <a:cs typeface="Roboto" panose="02000000000000000000" pitchFamily="2" charset="0"/>
              </a:rPr>
              <a:t>URZĄD PRACY </a:t>
            </a:r>
          </a:p>
          <a:p>
            <a:pPr algn="l"/>
            <a:r>
              <a:rPr lang="pl-PL" sz="1600" b="1" dirty="0">
                <a:solidFill>
                  <a:srgbClr val="217CC4"/>
                </a:solidFill>
                <a:latin typeface="Roboto Light" panose="02000000000000000000" pitchFamily="2" charset="0"/>
                <a:ea typeface="Roboto Light" panose="02000000000000000000" pitchFamily="2" charset="0"/>
                <a:cs typeface="Roboto" panose="02000000000000000000" pitchFamily="2" charset="0"/>
              </a:rPr>
              <a:t>W MALBORKU</a:t>
            </a:r>
          </a:p>
        </p:txBody>
      </p:sp>
      <p:grpSp>
        <p:nvGrpSpPr>
          <p:cNvPr id="30" name="Grupa 29">
            <a:extLst>
              <a:ext uri="{FF2B5EF4-FFF2-40B4-BE49-F238E27FC236}">
                <a16:creationId xmlns:a16="http://schemas.microsoft.com/office/drawing/2014/main" id="{3A6BA4BD-E557-DE79-ED7C-AD17B45FAE0D}"/>
              </a:ext>
            </a:extLst>
          </p:cNvPr>
          <p:cNvGrpSpPr/>
          <p:nvPr/>
        </p:nvGrpSpPr>
        <p:grpSpPr>
          <a:xfrm>
            <a:off x="1860331" y="94593"/>
            <a:ext cx="6511754" cy="4502592"/>
            <a:chOff x="5090259" y="406511"/>
            <a:chExt cx="6305041" cy="6477939"/>
          </a:xfrm>
        </p:grpSpPr>
        <p:sp>
          <p:nvSpPr>
            <p:cNvPr id="11" name="pole tekstowe 10">
              <a:extLst>
                <a:ext uri="{FF2B5EF4-FFF2-40B4-BE49-F238E27FC236}">
                  <a16:creationId xmlns:a16="http://schemas.microsoft.com/office/drawing/2014/main" id="{48B5F2A6-7F14-430A-4C7C-3FED0DC771BA}"/>
                </a:ext>
              </a:extLst>
            </p:cNvPr>
            <p:cNvSpPr txBox="1"/>
            <p:nvPr/>
          </p:nvSpPr>
          <p:spPr>
            <a:xfrm>
              <a:off x="5090259" y="862340"/>
              <a:ext cx="6305041" cy="6022110"/>
            </a:xfrm>
            <a:prstGeom prst="rect">
              <a:avLst/>
            </a:prstGeom>
            <a:noFill/>
          </p:spPr>
          <p:txBody>
            <a:bodyPr wrap="square">
              <a:spAutoFit/>
            </a:bodyPr>
            <a:lstStyle/>
            <a:p>
              <a:r>
                <a:rPr lang="pl-PL" sz="1200" dirty="0">
                  <a:effectLst/>
                  <a:latin typeface="Aptos" panose="020B0004020202020204" pitchFamily="34" charset="0"/>
                  <a:ea typeface="Aptos" panose="020B0004020202020204" pitchFamily="34" charset="0"/>
                  <a:cs typeface="Times New Roman" panose="02020603050405020304" pitchFamily="18" charset="0"/>
                </a:rPr>
                <a:t>Mobilność edukacyjna osób</a:t>
              </a:r>
            </a:p>
            <a:p>
              <a:r>
                <a:rPr lang="pl-PL" sz="1200" dirty="0">
                  <a:effectLst/>
                  <a:latin typeface="Aptos" panose="020B0004020202020204" pitchFamily="34" charset="0"/>
                  <a:ea typeface="Aptos" panose="020B0004020202020204" pitchFamily="34" charset="0"/>
                  <a:cs typeface="Times New Roman" panose="02020603050405020304" pitchFamily="18" charset="0"/>
                </a:rPr>
                <a:t>Mobilność kadry zajmującej się kształceniem dorosłych. </a:t>
              </a:r>
            </a:p>
            <a:p>
              <a:endParaRPr lang="pl-PL" sz="1200" dirty="0">
                <a:effectLst/>
                <a:latin typeface="Aptos" panose="020B0004020202020204" pitchFamily="34" charset="0"/>
                <a:ea typeface="Aptos" panose="020B0004020202020204" pitchFamily="34" charset="0"/>
                <a:cs typeface="Times New Roman" panose="02020603050405020304" pitchFamily="18" charset="0"/>
              </a:endParaRPr>
            </a:p>
            <a:p>
              <a:r>
                <a:rPr lang="pl-PL" sz="1200" dirty="0">
                  <a:effectLst/>
                  <a:latin typeface="Aptos" panose="020B0004020202020204" pitchFamily="34" charset="0"/>
                  <a:ea typeface="Aptos" panose="020B0004020202020204" pitchFamily="34" charset="0"/>
                  <a:cs typeface="Times New Roman" panose="02020603050405020304" pitchFamily="18" charset="0"/>
                </a:rPr>
                <a:t>Uczestnicy projektu to pracownicy PUP zajmujący się edukacją osób dorosłych oraz kadra zarządzająca zajmują się rozwojem strategicznym.  </a:t>
              </a:r>
            </a:p>
            <a:p>
              <a:endParaRPr lang="pl-PL" dirty="0">
                <a:latin typeface="Aptos" panose="020B0004020202020204" pitchFamily="34" charset="0"/>
                <a:ea typeface="Aptos" panose="020B0004020202020204" pitchFamily="34" charset="0"/>
                <a:cs typeface="Times New Roman" panose="02020603050405020304" pitchFamily="18" charset="0"/>
              </a:endParaRPr>
            </a:p>
            <a:p>
              <a:r>
                <a:rPr lang="pl-PL" sz="1200" dirty="0">
                  <a:effectLst/>
                  <a:latin typeface="Aptos" panose="020B0004020202020204" pitchFamily="34" charset="0"/>
                  <a:ea typeface="Aptos" panose="020B0004020202020204" pitchFamily="34" charset="0"/>
                  <a:cs typeface="Times New Roman" panose="02020603050405020304" pitchFamily="18" charset="0"/>
                </a:rPr>
                <a:t>Powyższe będzie realizowane poprzez:</a:t>
              </a:r>
            </a:p>
            <a:p>
              <a:r>
                <a:rPr lang="pl-PL" sz="1200" dirty="0">
                  <a:effectLst/>
                  <a:latin typeface="Aptos" panose="020B0004020202020204" pitchFamily="34" charset="0"/>
                  <a:ea typeface="Aptos" panose="020B0004020202020204" pitchFamily="34" charset="0"/>
                  <a:cs typeface="Times New Roman" panose="02020603050405020304" pitchFamily="18" charset="0"/>
                </a:rPr>
                <a:t>1. Rozwój kreatywności i innowacyjności pracowników PUP </a:t>
              </a:r>
            </a:p>
            <a:p>
              <a:r>
                <a:rPr lang="pl-PL" sz="1200" dirty="0">
                  <a:effectLst/>
                  <a:latin typeface="Aptos" panose="020B0004020202020204" pitchFamily="34" charset="0"/>
                  <a:ea typeface="Aptos" panose="020B0004020202020204" pitchFamily="34" charset="0"/>
                  <a:cs typeface="Times New Roman" panose="02020603050405020304" pitchFamily="18" charset="0"/>
                </a:rPr>
                <a:t>2. Podniesienie kompetencji dydaktycznych kadry PUP </a:t>
              </a:r>
            </a:p>
            <a:p>
              <a:r>
                <a:rPr lang="pl-PL" sz="1200" dirty="0">
                  <a:effectLst/>
                  <a:latin typeface="Aptos" panose="020B0004020202020204" pitchFamily="34" charset="0"/>
                  <a:ea typeface="Aptos" panose="020B0004020202020204" pitchFamily="34" charset="0"/>
                  <a:cs typeface="Times New Roman" panose="02020603050405020304" pitchFamily="18" charset="0"/>
                </a:rPr>
                <a:t>3. Podniesienie kompetencji 10 pracowników w zakresie posługiwania się językiem obcym </a:t>
              </a:r>
            </a:p>
            <a:p>
              <a:r>
                <a:rPr lang="pl-PL" sz="1200" dirty="0">
                  <a:effectLst/>
                  <a:latin typeface="Aptos" panose="020B0004020202020204" pitchFamily="34" charset="0"/>
                  <a:ea typeface="Aptos" panose="020B0004020202020204" pitchFamily="34" charset="0"/>
                  <a:cs typeface="Times New Roman" panose="02020603050405020304" pitchFamily="18" charset="0"/>
                </a:rPr>
                <a:t>4. Rozwój współpracy międzynarodowej w zakresie kreowania przedsiębiorczości wśród osób bezrobotnych </a:t>
              </a:r>
            </a:p>
            <a:p>
              <a:endParaRPr lang="pl-PL" sz="1200" dirty="0">
                <a:latin typeface="Aptos" panose="020B0004020202020204" pitchFamily="34" charset="0"/>
                <a:ea typeface="Aptos" panose="020B0004020202020204" pitchFamily="34" charset="0"/>
                <a:cs typeface="Times New Roman" panose="02020603050405020304" pitchFamily="18" charset="0"/>
              </a:endParaRPr>
            </a:p>
            <a:p>
              <a:r>
                <a:rPr lang="pl-PL" sz="1200" dirty="0">
                  <a:effectLst/>
                  <a:latin typeface="Aptos" panose="020B0004020202020204" pitchFamily="34" charset="0"/>
                  <a:ea typeface="Aptos" panose="020B0004020202020204" pitchFamily="34" charset="0"/>
                  <a:cs typeface="Times New Roman" panose="02020603050405020304" pitchFamily="18" charset="0"/>
                </a:rPr>
                <a:t>Realizacja projektu będzie miała istotny wpływ na rozwój instytucji partnerskich biorących udział w projekcie. Dzięki zrealizowanej mobilności wzrośnie jakość usług świadczonych przez Powiatowy Urząd Pracy w Malborku. Mobilność zaowocuje również wprowadzeniem nowych procedur pracy opartych na najlepszych praktykach z Portugalii (programy rządowe, lokalne, pozarządowe, obywatelskie itp.). Nastąpi lepsza identyfikacja potrzeb i rzeczywistych kompetencji przedsiębiorczych klientów urzędu. Ponadto realizacja projektu pozwoli na rozwój współpracy międzynarodowej, zwiększy potencjał i profesjonalizm Urzędu, a także zwiększy wachlarz stosowanych narzędzi i metod pracy. </a:t>
              </a:r>
            </a:p>
            <a:p>
              <a:endParaRPr lang="pl-PL" sz="10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3" name="pole tekstowe 12">
              <a:extLst>
                <a:ext uri="{FF2B5EF4-FFF2-40B4-BE49-F238E27FC236}">
                  <a16:creationId xmlns:a16="http://schemas.microsoft.com/office/drawing/2014/main" id="{5619C3A5-E21B-8F78-C75C-179EA193070F}"/>
                </a:ext>
              </a:extLst>
            </p:cNvPr>
            <p:cNvSpPr txBox="1"/>
            <p:nvPr/>
          </p:nvSpPr>
          <p:spPr>
            <a:xfrm>
              <a:off x="5090259" y="406511"/>
              <a:ext cx="6096000" cy="492442"/>
            </a:xfrm>
            <a:prstGeom prst="rect">
              <a:avLst/>
            </a:prstGeom>
            <a:noFill/>
          </p:spPr>
          <p:txBody>
            <a:bodyPr wrap="square">
              <a:spAutoFit/>
            </a:bodyPr>
            <a:lstStyle/>
            <a:p>
              <a:pPr algn="l"/>
              <a:r>
                <a:rPr lang="pl-PL" dirty="0">
                  <a:solidFill>
                    <a:srgbClr val="217CC4"/>
                  </a:solidFill>
                  <a:latin typeface="Roboto Light" panose="02000000000000000000" pitchFamily="2" charset="0"/>
                  <a:ea typeface="Roboto Light" panose="02000000000000000000" pitchFamily="2" charset="0"/>
                  <a:cs typeface="Roboto" panose="02000000000000000000" pitchFamily="2" charset="0"/>
                </a:rPr>
                <a:t>Cel projektu</a:t>
              </a:r>
            </a:p>
          </p:txBody>
        </p:sp>
      </p:grpSp>
      <p:sp>
        <p:nvSpPr>
          <p:cNvPr id="6" name="Prostokąt 5">
            <a:extLst>
              <a:ext uri="{FF2B5EF4-FFF2-40B4-BE49-F238E27FC236}">
                <a16:creationId xmlns:a16="http://schemas.microsoft.com/office/drawing/2014/main" id="{70486D6F-0944-C891-5BB6-0E483419D5EB}"/>
              </a:ext>
            </a:extLst>
          </p:cNvPr>
          <p:cNvSpPr/>
          <p:nvPr/>
        </p:nvSpPr>
        <p:spPr>
          <a:xfrm>
            <a:off x="8765622" y="0"/>
            <a:ext cx="378377" cy="4326086"/>
          </a:xfrm>
          <a:prstGeom prst="rect">
            <a:avLst/>
          </a:prstGeom>
          <a:solidFill>
            <a:srgbClr val="004B6C"/>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pl-PL" sz="1600" b="1" i="0" dirty="0">
                <a:solidFill>
                  <a:schemeClr val="bg1"/>
                </a:solidFill>
                <a:effectLst/>
                <a:latin typeface="Roboto Light" panose="02000000000000000000" pitchFamily="2" charset="0"/>
                <a:ea typeface="Roboto Light" panose="02000000000000000000" pitchFamily="2" charset="0"/>
              </a:rPr>
              <a:t>Akcja 1 – Edukacja dorosłych</a:t>
            </a:r>
            <a:endParaRPr lang="en-US" sz="1600" b="1" i="0" dirty="0">
              <a:solidFill>
                <a:schemeClr val="bg1"/>
              </a:solidFill>
              <a:effectLst/>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21004993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FC7FC-6397-F5CF-A720-186338B1B32D}"/>
            </a:ext>
          </a:extLst>
        </p:cNvPr>
        <p:cNvGrpSpPr/>
        <p:nvPr/>
      </p:nvGrpSpPr>
      <p:grpSpPr>
        <a:xfrm>
          <a:off x="0" y="0"/>
          <a:ext cx="0" cy="0"/>
          <a:chOff x="0" y="0"/>
          <a:chExt cx="0" cy="0"/>
        </a:xfrm>
      </p:grpSpPr>
      <p:grpSp>
        <p:nvGrpSpPr>
          <p:cNvPr id="30" name="Grupa 29">
            <a:extLst>
              <a:ext uri="{FF2B5EF4-FFF2-40B4-BE49-F238E27FC236}">
                <a16:creationId xmlns:a16="http://schemas.microsoft.com/office/drawing/2014/main" id="{E1399770-9B66-C3A3-C273-99ECA592247B}"/>
              </a:ext>
            </a:extLst>
          </p:cNvPr>
          <p:cNvGrpSpPr/>
          <p:nvPr/>
        </p:nvGrpSpPr>
        <p:grpSpPr>
          <a:xfrm>
            <a:off x="447473" y="175099"/>
            <a:ext cx="7924614" cy="3757372"/>
            <a:chOff x="4612929" y="454656"/>
            <a:chExt cx="6782372" cy="2246999"/>
          </a:xfrm>
        </p:grpSpPr>
        <p:sp>
          <p:nvSpPr>
            <p:cNvPr id="11" name="pole tekstowe 10">
              <a:extLst>
                <a:ext uri="{FF2B5EF4-FFF2-40B4-BE49-F238E27FC236}">
                  <a16:creationId xmlns:a16="http://schemas.microsoft.com/office/drawing/2014/main" id="{512DFB8F-CDA4-7082-7B87-A7A2140315C8}"/>
                </a:ext>
              </a:extLst>
            </p:cNvPr>
            <p:cNvSpPr txBox="1"/>
            <p:nvPr/>
          </p:nvSpPr>
          <p:spPr>
            <a:xfrm>
              <a:off x="4612929" y="1063541"/>
              <a:ext cx="6782372" cy="1638114"/>
            </a:xfrm>
            <a:prstGeom prst="rect">
              <a:avLst/>
            </a:prstGeom>
            <a:noFill/>
          </p:spPr>
          <p:txBody>
            <a:bodyPr wrap="square">
              <a:spAutoFit/>
            </a:bodyPr>
            <a:lstStyle/>
            <a:p>
              <a:r>
                <a:rPr lang="pl-PL" dirty="0">
                  <a:effectLst/>
                  <a:latin typeface="Aptos" panose="020B0004020202020204" pitchFamily="34" charset="0"/>
                  <a:ea typeface="Aptos" panose="020B0004020202020204" pitchFamily="34" charset="0"/>
                  <a:cs typeface="Times New Roman" panose="02020603050405020304" pitchFamily="18" charset="0"/>
                </a:rPr>
                <a:t>W sektorze Młodzież programu Erasmus+ uczestnikami działań projektowych uprawnione są osoby młode (13-30 lat) oraz osoby pracujące z młodzieżą (bez ograniczeń wiekowych).</a:t>
              </a:r>
            </a:p>
            <a:p>
              <a:endParaRPr lang="pl-PL" dirty="0">
                <a:effectLst/>
                <a:latin typeface="Aptos" panose="020B0004020202020204" pitchFamily="34" charset="0"/>
                <a:ea typeface="Aptos" panose="020B0004020202020204" pitchFamily="34" charset="0"/>
                <a:cs typeface="Times New Roman" panose="02020603050405020304" pitchFamily="18" charset="0"/>
              </a:endParaRPr>
            </a:p>
            <a:p>
              <a:r>
                <a:rPr lang="pl-PL" dirty="0">
                  <a:effectLst/>
                  <a:latin typeface="Aptos" panose="020B0004020202020204" pitchFamily="34" charset="0"/>
                  <a:ea typeface="Aptos" panose="020B0004020202020204" pitchFamily="34" charset="0"/>
                  <a:cs typeface="Times New Roman" panose="02020603050405020304" pitchFamily="18" charset="0"/>
                </a:rPr>
                <a:t>O dofinansowanie projektów mogą starać się organizacje pozarządowe posiadające osobowość prawną, grupy nieformalne młodzieży (tylko KA1) oraz organy publiczne na szczeblu lokalnym, regionalnym lub krajowym, działające na rzecz młodzieży lub osób pracujących z młodzieżą, wykorzystujące </a:t>
              </a:r>
              <a:r>
                <a:rPr lang="pl-PL" dirty="0" err="1">
                  <a:effectLst/>
                  <a:latin typeface="Aptos" panose="020B0004020202020204" pitchFamily="34" charset="0"/>
                  <a:ea typeface="Aptos" panose="020B0004020202020204" pitchFamily="34" charset="0"/>
                  <a:cs typeface="Times New Roman" panose="02020603050405020304" pitchFamily="18" charset="0"/>
                </a:rPr>
                <a:t>pozaformalne</a:t>
              </a:r>
              <a:r>
                <a:rPr lang="pl-PL" dirty="0">
                  <a:effectLst/>
                  <a:latin typeface="Aptos" panose="020B0004020202020204" pitchFamily="34" charset="0"/>
                  <a:ea typeface="Aptos" panose="020B0004020202020204" pitchFamily="34" charset="0"/>
                  <a:cs typeface="Times New Roman" panose="02020603050405020304" pitchFamily="18" charset="0"/>
                </a:rPr>
                <a:t> metody edukacji.</a:t>
              </a:r>
            </a:p>
            <a:p>
              <a:endParaRPr lang="pl-PL" sz="10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3" name="pole tekstowe 12">
              <a:extLst>
                <a:ext uri="{FF2B5EF4-FFF2-40B4-BE49-F238E27FC236}">
                  <a16:creationId xmlns:a16="http://schemas.microsoft.com/office/drawing/2014/main" id="{9C730506-6FB4-EDB5-E15F-120ADB8ADF3D}"/>
                </a:ext>
              </a:extLst>
            </p:cNvPr>
            <p:cNvSpPr txBox="1"/>
            <p:nvPr/>
          </p:nvSpPr>
          <p:spPr>
            <a:xfrm>
              <a:off x="4723936" y="454656"/>
              <a:ext cx="6462323" cy="276087"/>
            </a:xfrm>
            <a:prstGeom prst="rect">
              <a:avLst/>
            </a:prstGeom>
            <a:noFill/>
          </p:spPr>
          <p:txBody>
            <a:bodyPr wrap="square">
              <a:spAutoFit/>
            </a:bodyPr>
            <a:lstStyle/>
            <a:p>
              <a:pPr algn="l"/>
              <a:r>
                <a:rPr lang="pl-PL" sz="2400" dirty="0">
                  <a:solidFill>
                    <a:srgbClr val="217CC4"/>
                  </a:solidFill>
                  <a:latin typeface="Roboto Light" panose="02000000000000000000" pitchFamily="2" charset="0"/>
                  <a:ea typeface="Roboto Light" panose="02000000000000000000" pitchFamily="2" charset="0"/>
                  <a:cs typeface="Roboto" panose="02000000000000000000" pitchFamily="2" charset="0"/>
                </a:rPr>
                <a:t>Działania mobilności w Programie Erasmus+</a:t>
              </a:r>
            </a:p>
          </p:txBody>
        </p:sp>
      </p:grpSp>
      <p:pic>
        <p:nvPicPr>
          <p:cNvPr id="2" name="Obraz 1">
            <a:extLst>
              <a:ext uri="{FF2B5EF4-FFF2-40B4-BE49-F238E27FC236}">
                <a16:creationId xmlns:a16="http://schemas.microsoft.com/office/drawing/2014/main" id="{5CB532E0-A308-606A-FB9E-1B88BBC0C844}"/>
              </a:ext>
            </a:extLst>
          </p:cNvPr>
          <p:cNvPicPr>
            <a:picLocks noChangeAspect="1"/>
          </p:cNvPicPr>
          <p:nvPr/>
        </p:nvPicPr>
        <p:blipFill>
          <a:blip r:embed="rId3"/>
          <a:stretch>
            <a:fillRect/>
          </a:stretch>
        </p:blipFill>
        <p:spPr>
          <a:xfrm>
            <a:off x="7738047" y="0"/>
            <a:ext cx="1268078" cy="1261981"/>
          </a:xfrm>
          <a:prstGeom prst="rect">
            <a:avLst/>
          </a:prstGeom>
        </p:spPr>
      </p:pic>
    </p:spTree>
    <p:extLst>
      <p:ext uri="{BB962C8B-B14F-4D97-AF65-F5344CB8AC3E}">
        <p14:creationId xmlns:p14="http://schemas.microsoft.com/office/powerpoint/2010/main" val="35799795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7CE34-F10A-E752-D317-D89493E7A955}"/>
            </a:ext>
          </a:extLst>
        </p:cNvPr>
        <p:cNvGrpSpPr/>
        <p:nvPr/>
      </p:nvGrpSpPr>
      <p:grpSpPr>
        <a:xfrm>
          <a:off x="0" y="0"/>
          <a:ext cx="0" cy="0"/>
          <a:chOff x="0" y="0"/>
          <a:chExt cx="0" cy="0"/>
        </a:xfrm>
      </p:grpSpPr>
      <p:grpSp>
        <p:nvGrpSpPr>
          <p:cNvPr id="30" name="Grupa 29">
            <a:extLst>
              <a:ext uri="{FF2B5EF4-FFF2-40B4-BE49-F238E27FC236}">
                <a16:creationId xmlns:a16="http://schemas.microsoft.com/office/drawing/2014/main" id="{E41884AD-BA4B-B427-6411-EFF571F5DE4A}"/>
              </a:ext>
            </a:extLst>
          </p:cNvPr>
          <p:cNvGrpSpPr/>
          <p:nvPr/>
        </p:nvGrpSpPr>
        <p:grpSpPr>
          <a:xfrm>
            <a:off x="466927" y="175099"/>
            <a:ext cx="7905159" cy="3689116"/>
            <a:chOff x="4629579" y="454656"/>
            <a:chExt cx="6765721" cy="2206180"/>
          </a:xfrm>
        </p:grpSpPr>
        <p:sp>
          <p:nvSpPr>
            <p:cNvPr id="11" name="pole tekstowe 10">
              <a:extLst>
                <a:ext uri="{FF2B5EF4-FFF2-40B4-BE49-F238E27FC236}">
                  <a16:creationId xmlns:a16="http://schemas.microsoft.com/office/drawing/2014/main" id="{57FA8F74-CCF7-040C-416E-FF2871600E37}"/>
                </a:ext>
              </a:extLst>
            </p:cNvPr>
            <p:cNvSpPr txBox="1"/>
            <p:nvPr/>
          </p:nvSpPr>
          <p:spPr>
            <a:xfrm>
              <a:off x="4629579" y="912288"/>
              <a:ext cx="6765721" cy="1748548"/>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ts val="225"/>
                </a:spcAft>
                <a:buClrTx/>
                <a:buSzTx/>
                <a:buFontTx/>
                <a:buNone/>
                <a:tabLst/>
                <a:defRPr/>
              </a:pPr>
              <a:r>
                <a:rPr kumimoji="0" lang="pl-PL" sz="1200" b="1"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Arial" panose="020B0604020202020204" pitchFamily="34" charset="0"/>
                </a:rPr>
                <a:t>Koordynator: Fundacja Inkubator Innowacji</a:t>
              </a:r>
            </a:p>
            <a:p>
              <a:pPr marL="0" marR="0" lvl="0" indent="0" algn="l" defTabSz="914400" rtl="0" eaLnBrk="0" fontAlgn="base" latinLnBrk="0" hangingPunct="0">
                <a:lnSpc>
                  <a:spcPct val="100000"/>
                </a:lnSpc>
                <a:spcBef>
                  <a:spcPct val="0"/>
                </a:spcBef>
                <a:spcAft>
                  <a:spcPts val="225"/>
                </a:spcAft>
                <a:buClrTx/>
                <a:buSzTx/>
                <a:buFontTx/>
                <a:buNone/>
                <a:tabLst/>
                <a:defRPr/>
              </a:pPr>
              <a:r>
                <a:rPr kumimoji="0" lang="pl-PL" sz="1200" b="1"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Arial" panose="020B0604020202020204" pitchFamily="34" charset="0"/>
                </a:rPr>
                <a:t>Dofinansowanie: 19 290 €,</a:t>
              </a:r>
            </a:p>
            <a:p>
              <a:pPr marL="0" marR="0" lvl="0" indent="0" algn="l" defTabSz="914400" rtl="0" eaLnBrk="0" fontAlgn="base" latinLnBrk="0" hangingPunct="0">
                <a:lnSpc>
                  <a:spcPct val="100000"/>
                </a:lnSpc>
                <a:spcBef>
                  <a:spcPct val="0"/>
                </a:spcBef>
                <a:spcAft>
                  <a:spcPts val="150"/>
                </a:spcAft>
                <a:buClrTx/>
                <a:buSzTx/>
                <a:buFontTx/>
                <a:buNone/>
                <a:tabLst/>
                <a:defRPr/>
              </a:pPr>
              <a:r>
                <a:rPr kumimoji="0" lang="pl-PL" sz="1200" b="1"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Arial" panose="020B0604020202020204" pitchFamily="34" charset="0"/>
                </a:rPr>
                <a:t>Kraje uczestniczące: </a:t>
              </a:r>
              <a:r>
                <a:rPr kumimoji="0" lang="it-IT" sz="1200" b="1"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Arial" panose="020B0604020202020204" pitchFamily="34" charset="0"/>
                </a:rPr>
                <a:t>Armenia, </a:t>
              </a:r>
              <a:r>
                <a:rPr kumimoji="0" lang="pl-PL" sz="1200" b="1"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Arial" panose="020B0604020202020204" pitchFamily="34" charset="0"/>
                </a:rPr>
                <a:t>Francja, Gruzja, Włochy, Mołdawia, Polska</a:t>
              </a:r>
            </a:p>
            <a:p>
              <a:pPr marL="0" marR="0" lvl="0" indent="0" algn="l" defTabSz="914400" rtl="0" eaLnBrk="0" fontAlgn="base" latinLnBrk="0" hangingPunct="0">
                <a:lnSpc>
                  <a:spcPct val="100000"/>
                </a:lnSpc>
                <a:spcBef>
                  <a:spcPct val="0"/>
                </a:spcBef>
                <a:spcAft>
                  <a:spcPts val="225"/>
                </a:spcAft>
                <a:buClrTx/>
                <a:buSzTx/>
                <a:buFontTx/>
                <a:buNone/>
                <a:tabLst/>
                <a:defRPr/>
              </a:pPr>
              <a:endParaRPr kumimoji="0" lang="pl-PL" sz="1000" b="1"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Arial" panose="020B0604020202020204" pitchFamily="34" charset="0"/>
              </a:endParaRPr>
            </a:p>
            <a:p>
              <a:pPr marL="0" marR="0" lvl="0" indent="0" algn="l" defTabSz="914400" rtl="0" eaLnBrk="0" fontAlgn="base" latinLnBrk="0" hangingPunct="0">
                <a:lnSpc>
                  <a:spcPct val="100000"/>
                </a:lnSpc>
                <a:spcBef>
                  <a:spcPct val="0"/>
                </a:spcBef>
                <a:spcAft>
                  <a:spcPts val="225"/>
                </a:spcAft>
                <a:buClrTx/>
                <a:buSzTx/>
                <a:buFontTx/>
                <a:buNone/>
                <a:tabLst/>
                <a:defRPr/>
              </a:pPr>
              <a:r>
                <a:rPr kumimoji="0" lang="pl-PL" sz="100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Arial" panose="020B0604020202020204" pitchFamily="34" charset="0"/>
                </a:rPr>
                <a:t>Idea: wykorzystanie tworzenia komiksów jako metody poruszania problemów młodych ludzi, w celu ich lepszego poznania i zrozumienia.</a:t>
              </a:r>
            </a:p>
            <a:p>
              <a:pPr marL="0" marR="0" lvl="0" indent="0" algn="l" defTabSz="914400" rtl="0" eaLnBrk="0" fontAlgn="base" latinLnBrk="0" hangingPunct="0">
                <a:lnSpc>
                  <a:spcPct val="100000"/>
                </a:lnSpc>
                <a:spcBef>
                  <a:spcPct val="0"/>
                </a:spcBef>
                <a:spcAft>
                  <a:spcPts val="225"/>
                </a:spcAft>
                <a:buClrTx/>
                <a:buSzTx/>
                <a:buFontTx/>
                <a:buNone/>
                <a:tabLst/>
                <a:defRPr/>
              </a:pPr>
              <a:endParaRPr kumimoji="0" lang="pl-PL" sz="100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Arial" panose="020B0604020202020204" pitchFamily="34" charset="0"/>
              </a:endParaRPr>
            </a:p>
            <a:p>
              <a:pPr marL="0" marR="0" lvl="0" indent="0" algn="l" defTabSz="914400" rtl="0" eaLnBrk="0" fontAlgn="base" latinLnBrk="0" hangingPunct="0">
                <a:lnSpc>
                  <a:spcPct val="100000"/>
                </a:lnSpc>
                <a:spcBef>
                  <a:spcPct val="0"/>
                </a:spcBef>
                <a:spcAft>
                  <a:spcPts val="225"/>
                </a:spcAft>
                <a:buClrTx/>
                <a:buSzTx/>
                <a:buFontTx/>
                <a:buNone/>
                <a:tabLst/>
                <a:defRPr/>
              </a:pPr>
              <a:r>
                <a:rPr kumimoji="0" lang="pl-PL" sz="100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Arial" panose="020B0604020202020204" pitchFamily="34" charset="0"/>
                </a:rPr>
                <a:t>Cele projektu to:</a:t>
              </a:r>
            </a:p>
            <a:p>
              <a:pPr marL="214313" marR="0" lvl="0" indent="-214313" algn="l" defTabSz="914400" rtl="0" eaLnBrk="0" fontAlgn="base" latinLnBrk="0" hangingPunct="0">
                <a:lnSpc>
                  <a:spcPct val="100000"/>
                </a:lnSpc>
                <a:spcBef>
                  <a:spcPct val="0"/>
                </a:spcBef>
                <a:spcAft>
                  <a:spcPts val="225"/>
                </a:spcAft>
                <a:buClrTx/>
                <a:buSzTx/>
                <a:buFont typeface="Arial" panose="020B0604020202020204" pitchFamily="34" charset="0"/>
                <a:buChar char="•"/>
                <a:tabLst/>
                <a:defRPr/>
              </a:pPr>
              <a:r>
                <a:rPr kumimoji="0" lang="pl-PL" sz="100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Arial" panose="020B0604020202020204" pitchFamily="34" charset="0"/>
                </a:rPr>
                <a:t>Podnoszenie umiejętności osób pracujących z młodzieżą i liderów młodzieżowych w dziedzinie tworzenia treści komiksów i filmów wideo, zgodnie z odpowiednim podejściem edukacyjnym dla młodzieży.</a:t>
              </a:r>
            </a:p>
            <a:p>
              <a:pPr marL="214313" marR="0" lvl="0" indent="-214313" algn="l" defTabSz="914400" rtl="0" eaLnBrk="0" fontAlgn="base" latinLnBrk="0" hangingPunct="0">
                <a:lnSpc>
                  <a:spcPct val="100000"/>
                </a:lnSpc>
                <a:spcBef>
                  <a:spcPct val="0"/>
                </a:spcBef>
                <a:spcAft>
                  <a:spcPts val="225"/>
                </a:spcAft>
                <a:buClrTx/>
                <a:buSzTx/>
                <a:buFont typeface="Arial" panose="020B0604020202020204" pitchFamily="34" charset="0"/>
                <a:buChar char="•"/>
                <a:tabLst/>
                <a:defRPr/>
              </a:pPr>
              <a:r>
                <a:rPr kumimoji="0" lang="pl-PL" sz="100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Arial" panose="020B0604020202020204" pitchFamily="34" charset="0"/>
                </a:rPr>
                <a:t>Tworzenie tematycznych komiksów do wykorzystania po zakończeniu projektu, </a:t>
              </a:r>
            </a:p>
            <a:p>
              <a:pPr marL="214313" marR="0" lvl="0" indent="-214313" algn="l" defTabSz="914400" rtl="0" eaLnBrk="0" fontAlgn="base" latinLnBrk="0" hangingPunct="0">
                <a:lnSpc>
                  <a:spcPct val="100000"/>
                </a:lnSpc>
                <a:spcBef>
                  <a:spcPct val="0"/>
                </a:spcBef>
                <a:spcAft>
                  <a:spcPts val="225"/>
                </a:spcAft>
                <a:buClrTx/>
                <a:buSzTx/>
                <a:buFont typeface="Arial" panose="020B0604020202020204" pitchFamily="34" charset="0"/>
                <a:buChar char="•"/>
                <a:tabLst/>
                <a:defRPr/>
              </a:pPr>
              <a:r>
                <a:rPr kumimoji="0" lang="pl-PL" sz="100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Arial" panose="020B0604020202020204" pitchFamily="34" charset="0"/>
                </a:rPr>
                <a:t>Uzupełnienie zestawu narzędzi edukacji </a:t>
              </a:r>
              <a:r>
                <a:rPr kumimoji="0" lang="pl-PL" sz="1000" b="0" i="0" u="none" strike="noStrike" kern="1200" cap="none" spc="0" normalizeH="0" baseline="0" noProof="0" dirty="0" err="1">
                  <a:ln>
                    <a:noFill/>
                  </a:ln>
                  <a:solidFill>
                    <a:prstClr val="black"/>
                  </a:solidFill>
                  <a:effectLst/>
                  <a:uLnTx/>
                  <a:uFillTx/>
                  <a:latin typeface="Roboto Light" panose="02000000000000000000" pitchFamily="2" charset="0"/>
                  <a:ea typeface="Roboto Light" panose="02000000000000000000" pitchFamily="2" charset="0"/>
                  <a:cs typeface="Arial" panose="020B0604020202020204" pitchFamily="34" charset="0"/>
                </a:rPr>
                <a:t>pozaformalnej</a:t>
              </a:r>
              <a:r>
                <a:rPr kumimoji="0" lang="pl-PL" sz="100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Arial" panose="020B0604020202020204" pitchFamily="34" charset="0"/>
                </a:rPr>
                <a:t>,</a:t>
              </a:r>
            </a:p>
            <a:p>
              <a:pPr marL="214313" marR="0" lvl="0" indent="-214313" algn="l" defTabSz="914400" rtl="0" eaLnBrk="0" fontAlgn="base" latinLnBrk="0" hangingPunct="0">
                <a:lnSpc>
                  <a:spcPct val="100000"/>
                </a:lnSpc>
                <a:spcBef>
                  <a:spcPct val="0"/>
                </a:spcBef>
                <a:spcAft>
                  <a:spcPts val="225"/>
                </a:spcAft>
                <a:buClrTx/>
                <a:buSzTx/>
                <a:buFont typeface="Arial" panose="020B0604020202020204" pitchFamily="34" charset="0"/>
                <a:buChar char="•"/>
                <a:tabLst/>
                <a:defRPr/>
              </a:pPr>
              <a:endParaRPr kumimoji="0" lang="pl-PL" sz="100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Arial" panose="020B0604020202020204" pitchFamily="34" charset="0"/>
              </a:endParaRPr>
            </a:p>
            <a:p>
              <a:pPr marL="0" marR="0" lvl="0" indent="0" algn="l" defTabSz="914400" rtl="0" eaLnBrk="0" fontAlgn="base" latinLnBrk="0" hangingPunct="0">
                <a:lnSpc>
                  <a:spcPct val="100000"/>
                </a:lnSpc>
                <a:spcBef>
                  <a:spcPct val="0"/>
                </a:spcBef>
                <a:spcAft>
                  <a:spcPts val="225"/>
                </a:spcAft>
                <a:buClrTx/>
                <a:buSzTx/>
                <a:buFontTx/>
                <a:buNone/>
                <a:tabLst/>
                <a:defRPr/>
              </a:pPr>
              <a:r>
                <a:rPr kumimoji="0" lang="pl-PL" sz="100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Arial" panose="020B0604020202020204" pitchFamily="34" charset="0"/>
                </a:rPr>
                <a:t>Oprócz uczestnictwa w szeregu warsztatów szkoleniowych, uczestnicy mobilności odbyli wizytę studyjną w lokalnym studiu animacji, które angażuje młodych ludzi w kreatywne środowisko technologiczne i wnosi ich wszechstronne i aktywne zaangażowanie w społeczność</a:t>
              </a:r>
              <a:r>
                <a:rPr kumimoji="0" lang="pl-PL" sz="180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Arial" panose="020B0604020202020204" pitchFamily="34" charset="0"/>
                </a:rPr>
                <a:t>.</a:t>
              </a:r>
            </a:p>
            <a:p>
              <a:endParaRPr lang="pl-PL" sz="10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3" name="pole tekstowe 12">
              <a:extLst>
                <a:ext uri="{FF2B5EF4-FFF2-40B4-BE49-F238E27FC236}">
                  <a16:creationId xmlns:a16="http://schemas.microsoft.com/office/drawing/2014/main" id="{AC0B3D85-5DD0-4CD1-91AF-07DEC01063F1}"/>
                </a:ext>
              </a:extLst>
            </p:cNvPr>
            <p:cNvSpPr txBox="1"/>
            <p:nvPr/>
          </p:nvSpPr>
          <p:spPr>
            <a:xfrm>
              <a:off x="4723936" y="454656"/>
              <a:ext cx="6462323" cy="276087"/>
            </a:xfrm>
            <a:prstGeom prst="rect">
              <a:avLst/>
            </a:prstGeom>
            <a:noFill/>
          </p:spPr>
          <p:txBody>
            <a:bodyPr wrap="square">
              <a:spAutoFit/>
            </a:bodyPr>
            <a:lstStyle/>
            <a:p>
              <a:pPr algn="l"/>
              <a:r>
                <a:rPr lang="pl-PL" sz="2400" dirty="0">
                  <a:solidFill>
                    <a:srgbClr val="217CC4"/>
                  </a:solidFill>
                  <a:latin typeface="Roboto Light" panose="02000000000000000000" pitchFamily="2" charset="0"/>
                  <a:ea typeface="Roboto Light" panose="02000000000000000000" pitchFamily="2" charset="0"/>
                  <a:cs typeface="Roboto" panose="02000000000000000000" pitchFamily="2" charset="0"/>
                </a:rPr>
                <a:t>Mobilność pracowników młodzieżowych – przykład</a:t>
              </a:r>
            </a:p>
          </p:txBody>
        </p:sp>
      </p:grpSp>
      <p:pic>
        <p:nvPicPr>
          <p:cNvPr id="2" name="Obraz 1">
            <a:extLst>
              <a:ext uri="{FF2B5EF4-FFF2-40B4-BE49-F238E27FC236}">
                <a16:creationId xmlns:a16="http://schemas.microsoft.com/office/drawing/2014/main" id="{972E6000-C11C-BEC5-3AB0-9A694174AB23}"/>
              </a:ext>
            </a:extLst>
          </p:cNvPr>
          <p:cNvPicPr>
            <a:picLocks noChangeAspect="1"/>
          </p:cNvPicPr>
          <p:nvPr/>
        </p:nvPicPr>
        <p:blipFill>
          <a:blip r:embed="rId3"/>
          <a:stretch>
            <a:fillRect/>
          </a:stretch>
        </p:blipFill>
        <p:spPr>
          <a:xfrm>
            <a:off x="7738047" y="0"/>
            <a:ext cx="1268078" cy="1261981"/>
          </a:xfrm>
          <a:prstGeom prst="rect">
            <a:avLst/>
          </a:prstGeom>
        </p:spPr>
      </p:pic>
    </p:spTree>
    <p:extLst>
      <p:ext uri="{BB962C8B-B14F-4D97-AF65-F5344CB8AC3E}">
        <p14:creationId xmlns:p14="http://schemas.microsoft.com/office/powerpoint/2010/main" val="534763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6FDB8DF-04E1-8E94-E557-4943ADD8CB4D}"/>
              </a:ext>
            </a:extLst>
          </p:cNvPr>
          <p:cNvSpPr>
            <a:spLocks noGrp="1"/>
          </p:cNvSpPr>
          <p:nvPr>
            <p:ph type="title"/>
          </p:nvPr>
        </p:nvSpPr>
        <p:spPr>
          <a:xfrm>
            <a:off x="685800" y="1845504"/>
            <a:ext cx="3758783" cy="1022350"/>
          </a:xfrm>
        </p:spPr>
        <p:txBody>
          <a:bodyPr>
            <a:normAutofit fontScale="90000"/>
          </a:bodyPr>
          <a:lstStyle/>
          <a:p>
            <a:r>
              <a:rPr lang="pl-PL" sz="3975" dirty="0" err="1">
                <a:solidFill>
                  <a:srgbClr val="217CC4"/>
                </a:solidFill>
                <a:latin typeface="Roboto"/>
                <a:ea typeface="Roboto"/>
              </a:rPr>
              <a:t>WSPÓŁPrACA</a:t>
            </a:r>
            <a:r>
              <a:rPr lang="pl-PL" sz="3975" dirty="0">
                <a:solidFill>
                  <a:srgbClr val="217CC4"/>
                </a:solidFill>
                <a:latin typeface="Roboto"/>
                <a:ea typeface="Roboto"/>
              </a:rPr>
              <a:t> ORGANIZACJI I INSTYTUCJI</a:t>
            </a:r>
            <a:endParaRPr lang="pl-PL" dirty="0"/>
          </a:p>
        </p:txBody>
      </p:sp>
      <p:sp>
        <p:nvSpPr>
          <p:cNvPr id="3" name="Symbol zastępczy tekstu 2">
            <a:extLst>
              <a:ext uri="{FF2B5EF4-FFF2-40B4-BE49-F238E27FC236}">
                <a16:creationId xmlns:a16="http://schemas.microsoft.com/office/drawing/2014/main" id="{FB0AD31C-43B5-25E4-F0C8-F677C7EEEDFC}"/>
              </a:ext>
            </a:extLst>
          </p:cNvPr>
          <p:cNvSpPr>
            <a:spLocks noGrp="1"/>
          </p:cNvSpPr>
          <p:nvPr>
            <p:ph type="body" idx="1"/>
          </p:nvPr>
        </p:nvSpPr>
        <p:spPr>
          <a:xfrm>
            <a:off x="685800" y="390440"/>
            <a:ext cx="7772400" cy="1125537"/>
          </a:xfrm>
        </p:spPr>
        <p:txBody>
          <a:bodyPr/>
          <a:lstStyle/>
          <a:p>
            <a:r>
              <a:rPr lang="pl-PL" dirty="0"/>
              <a:t>Akcja 2</a:t>
            </a:r>
          </a:p>
        </p:txBody>
      </p:sp>
      <p:pic>
        <p:nvPicPr>
          <p:cNvPr id="5" name="Obraz 4" descr="Obraz zawierający ubrania, osoba, Ludzka twarz, człowiek&#10;&#10;Opis wygenerowany automatycznie">
            <a:extLst>
              <a:ext uri="{FF2B5EF4-FFF2-40B4-BE49-F238E27FC236}">
                <a16:creationId xmlns:a16="http://schemas.microsoft.com/office/drawing/2014/main" id="{83DACFB1-4F5A-BDF4-E1DD-47B53479F1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8441" y="1"/>
            <a:ext cx="6322685" cy="4219731"/>
          </a:xfrm>
          <a:prstGeom prst="parallelogram">
            <a:avLst/>
          </a:prstGeom>
        </p:spPr>
      </p:pic>
    </p:spTree>
    <p:extLst>
      <p:ext uri="{BB962C8B-B14F-4D97-AF65-F5344CB8AC3E}">
        <p14:creationId xmlns:p14="http://schemas.microsoft.com/office/powerpoint/2010/main" val="30501038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7B140215-A6DF-517A-CECA-9B17C6731409}"/>
              </a:ext>
            </a:extLst>
          </p:cNvPr>
          <p:cNvSpPr txBox="1"/>
          <p:nvPr/>
        </p:nvSpPr>
        <p:spPr>
          <a:xfrm>
            <a:off x="121187" y="2496732"/>
            <a:ext cx="2950195" cy="2092881"/>
          </a:xfrm>
          <a:prstGeom prst="rect">
            <a:avLst/>
          </a:prstGeom>
          <a:noFill/>
        </p:spPr>
        <p:txBody>
          <a:bodyPr wrap="square" rtlCol="0">
            <a:spAutoFit/>
          </a:bodyPr>
          <a:lstStyle/>
          <a:p>
            <a:r>
              <a:rPr lang="pl-PL" b="1" dirty="0">
                <a:solidFill>
                  <a:srgbClr val="3B5A9A"/>
                </a:solidFill>
                <a:latin typeface="Roboto Light" panose="02000000000000000000" pitchFamily="2" charset="0"/>
                <a:ea typeface="Roboto Light" panose="02000000000000000000" pitchFamily="2" charset="0"/>
              </a:rPr>
              <a:t>Partnerstwa na małą skalę</a:t>
            </a:r>
          </a:p>
          <a:p>
            <a:pPr marL="285743" indent="-285743">
              <a:buFont typeface="Arial" panose="020B0604020202020204" pitchFamily="34" charset="0"/>
              <a:buChar char="•"/>
            </a:pPr>
            <a:r>
              <a:rPr lang="pl-PL" sz="1400" dirty="0">
                <a:latin typeface="Roboto Light" panose="02000000000000000000" pitchFamily="2" charset="0"/>
                <a:ea typeface="Roboto Light" panose="02000000000000000000" pitchFamily="2" charset="0"/>
              </a:rPr>
              <a:t>Min 2 partnerów z 2 krajów</a:t>
            </a:r>
          </a:p>
          <a:p>
            <a:pPr marL="285743" indent="-285743">
              <a:buFont typeface="Arial" panose="020B0604020202020204" pitchFamily="34" charset="0"/>
              <a:buChar char="•"/>
            </a:pPr>
            <a:r>
              <a:rPr lang="pl-PL" sz="1400" dirty="0">
                <a:latin typeface="Roboto Light" panose="02000000000000000000" pitchFamily="2" charset="0"/>
                <a:ea typeface="Roboto Light" panose="02000000000000000000" pitchFamily="2" charset="0"/>
              </a:rPr>
              <a:t>Czas trwania od 6 miesięcy do 2 lat</a:t>
            </a:r>
          </a:p>
          <a:p>
            <a:pPr marL="285743" indent="-285743">
              <a:buFont typeface="Arial" panose="020B0604020202020204" pitchFamily="34" charset="0"/>
              <a:buChar char="•"/>
            </a:pPr>
            <a:r>
              <a:rPr lang="pl-PL" sz="1400" dirty="0">
                <a:latin typeface="Roboto Light" panose="02000000000000000000" pitchFamily="2" charset="0"/>
                <a:ea typeface="Roboto Light" panose="02000000000000000000" pitchFamily="2" charset="0"/>
              </a:rPr>
              <a:t>Nie ma wyszczególnionych kategorii kosztów</a:t>
            </a:r>
          </a:p>
          <a:p>
            <a:pPr marL="285743" indent="-285743">
              <a:buFont typeface="Arial" panose="020B0604020202020204" pitchFamily="34" charset="0"/>
              <a:buChar char="•"/>
            </a:pPr>
            <a:r>
              <a:rPr lang="pl-PL" sz="1400" dirty="0">
                <a:latin typeface="Roboto Light" panose="02000000000000000000" pitchFamily="2" charset="0"/>
                <a:ea typeface="Roboto Light" panose="02000000000000000000" pitchFamily="2" charset="0"/>
              </a:rPr>
              <a:t>W sektorach: edukacja szkolna, VET, edukacja dorosłych, młodzież, sport </a:t>
            </a:r>
          </a:p>
        </p:txBody>
      </p:sp>
      <p:sp>
        <p:nvSpPr>
          <p:cNvPr id="3" name="pole tekstowe 2">
            <a:extLst>
              <a:ext uri="{FF2B5EF4-FFF2-40B4-BE49-F238E27FC236}">
                <a16:creationId xmlns:a16="http://schemas.microsoft.com/office/drawing/2014/main" id="{0EC9296C-E851-BB87-BC96-3DFF4C0967AB}"/>
              </a:ext>
            </a:extLst>
          </p:cNvPr>
          <p:cNvSpPr txBox="1"/>
          <p:nvPr/>
        </p:nvSpPr>
        <p:spPr>
          <a:xfrm>
            <a:off x="6072619" y="2496732"/>
            <a:ext cx="2795958" cy="800219"/>
          </a:xfrm>
          <a:prstGeom prst="rect">
            <a:avLst/>
          </a:prstGeom>
          <a:noFill/>
        </p:spPr>
        <p:txBody>
          <a:bodyPr wrap="none" rtlCol="0">
            <a:spAutoFit/>
          </a:bodyPr>
          <a:lstStyle/>
          <a:p>
            <a:r>
              <a:rPr lang="pl-PL" b="1" dirty="0">
                <a:solidFill>
                  <a:srgbClr val="3B5A9A"/>
                </a:solidFill>
                <a:latin typeface="Roboto Light" panose="02000000000000000000" pitchFamily="2" charset="0"/>
                <a:ea typeface="Roboto Light" panose="02000000000000000000" pitchFamily="2" charset="0"/>
              </a:rPr>
              <a:t>Partnerstwa</a:t>
            </a:r>
            <a:r>
              <a:rPr lang="pl-PL" sz="1400" b="1" dirty="0">
                <a:latin typeface="Roboto Light" panose="02000000000000000000" pitchFamily="2" charset="0"/>
                <a:ea typeface="Roboto Light" panose="02000000000000000000" pitchFamily="2" charset="0"/>
              </a:rPr>
              <a:t> </a:t>
            </a:r>
            <a:r>
              <a:rPr lang="pl-PL" b="1" dirty="0">
                <a:solidFill>
                  <a:srgbClr val="3B5A9A"/>
                </a:solidFill>
                <a:latin typeface="Roboto Light" panose="02000000000000000000" pitchFamily="2" charset="0"/>
                <a:ea typeface="Roboto Light" panose="02000000000000000000" pitchFamily="2" charset="0"/>
              </a:rPr>
              <a:t>współpracy</a:t>
            </a:r>
          </a:p>
          <a:p>
            <a:pPr marL="285743" indent="-285743">
              <a:buFont typeface="Arial" panose="020B0604020202020204" pitchFamily="34" charset="0"/>
              <a:buChar char="•"/>
            </a:pPr>
            <a:r>
              <a:rPr lang="pl-PL" sz="1400" dirty="0">
                <a:latin typeface="Roboto Light" panose="02000000000000000000" pitchFamily="2" charset="0"/>
                <a:ea typeface="Roboto Light" panose="02000000000000000000" pitchFamily="2" charset="0"/>
              </a:rPr>
              <a:t>Min 3 partnerów z 3 krajów</a:t>
            </a:r>
          </a:p>
          <a:p>
            <a:pPr marL="285743" indent="-285743">
              <a:buFont typeface="Arial" panose="020B0604020202020204" pitchFamily="34" charset="0"/>
              <a:buChar char="•"/>
            </a:pPr>
            <a:r>
              <a:rPr lang="pl-PL" sz="1400" dirty="0">
                <a:latin typeface="Roboto Light" panose="02000000000000000000" pitchFamily="2" charset="0"/>
                <a:ea typeface="Roboto Light" panose="02000000000000000000" pitchFamily="2" charset="0"/>
              </a:rPr>
              <a:t>Czas trwania od roku do 3 lat </a:t>
            </a:r>
          </a:p>
        </p:txBody>
      </p:sp>
      <p:pic>
        <p:nvPicPr>
          <p:cNvPr id="7" name="Obraz 1">
            <a:extLst>
              <a:ext uri="{FF2B5EF4-FFF2-40B4-BE49-F238E27FC236}">
                <a16:creationId xmlns:a16="http://schemas.microsoft.com/office/drawing/2014/main" id="{55C322EA-52F7-7C13-8B0C-F6991689A2A2}"/>
              </a:ext>
            </a:extLst>
          </p:cNvPr>
          <p:cNvPicPr>
            <a:picLocks noChangeAspect="1"/>
          </p:cNvPicPr>
          <p:nvPr/>
        </p:nvPicPr>
        <p:blipFill>
          <a:blip r:embed="rId2" cstate="print">
            <a:extLst>
              <a:ext uri="{28A0092B-C50C-407E-A947-70E740481C1C}">
                <a14:useLocalDpi xmlns:a14="http://schemas.microsoft.com/office/drawing/2010/main" val="0"/>
              </a:ext>
            </a:extLst>
          </a:blip>
          <a:srcRect l="12811"/>
          <a:stretch>
            <a:fillRect/>
          </a:stretch>
        </p:blipFill>
        <p:spPr bwMode="auto">
          <a:xfrm>
            <a:off x="3420318" y="2237093"/>
            <a:ext cx="2303365" cy="2181273"/>
          </a:xfrm>
          <a:prstGeom prst="ellipse">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sp>
        <p:nvSpPr>
          <p:cNvPr id="4" name="pole tekstowe 3">
            <a:extLst>
              <a:ext uri="{FF2B5EF4-FFF2-40B4-BE49-F238E27FC236}">
                <a16:creationId xmlns:a16="http://schemas.microsoft.com/office/drawing/2014/main" id="{8D5C6147-323E-25FE-26AA-D088AA2E89E4}"/>
              </a:ext>
            </a:extLst>
          </p:cNvPr>
          <p:cNvSpPr txBox="1"/>
          <p:nvPr/>
        </p:nvSpPr>
        <p:spPr>
          <a:xfrm>
            <a:off x="121187" y="108565"/>
            <a:ext cx="8747391" cy="802143"/>
          </a:xfrm>
          <a:prstGeom prst="rect">
            <a:avLst/>
          </a:prstGeom>
          <a:noFill/>
        </p:spPr>
        <p:txBody>
          <a:bodyPr wrap="square">
            <a:spAutoFit/>
          </a:bodyPr>
          <a:lstStyle/>
          <a:p>
            <a:pPr>
              <a:lnSpc>
                <a:spcPct val="200000"/>
              </a:lnSpc>
            </a:pPr>
            <a:r>
              <a:rPr lang="pl-PL" sz="2700" b="1" dirty="0">
                <a:solidFill>
                  <a:srgbClr val="217CC4"/>
                </a:solidFill>
                <a:latin typeface="Roboto" panose="02000000000000000000" pitchFamily="2" charset="0"/>
                <a:ea typeface="Roboto" panose="02000000000000000000" pitchFamily="2" charset="0"/>
                <a:cs typeface="+mn-cs"/>
              </a:rPr>
              <a:t>AKCJA 2. PARTNERSTWA NA RZECZ WSPÓŁPRACY </a:t>
            </a:r>
          </a:p>
        </p:txBody>
      </p:sp>
      <p:sp>
        <p:nvSpPr>
          <p:cNvPr id="8" name="pole tekstowe 7">
            <a:extLst>
              <a:ext uri="{FF2B5EF4-FFF2-40B4-BE49-F238E27FC236}">
                <a16:creationId xmlns:a16="http://schemas.microsoft.com/office/drawing/2014/main" id="{5619C011-721D-B640-F0F3-3A70ADBC9689}"/>
              </a:ext>
            </a:extLst>
          </p:cNvPr>
          <p:cNvSpPr txBox="1"/>
          <p:nvPr/>
        </p:nvSpPr>
        <p:spPr>
          <a:xfrm>
            <a:off x="121187" y="1036763"/>
            <a:ext cx="8912645" cy="1200329"/>
          </a:xfrm>
          <a:prstGeom prst="rect">
            <a:avLst/>
          </a:prstGeom>
          <a:noFill/>
        </p:spPr>
        <p:txBody>
          <a:bodyPr wrap="square">
            <a:spAutoFit/>
          </a:bodyPr>
          <a:lstStyle/>
          <a:p>
            <a:pPr algn="just"/>
            <a:r>
              <a:rPr lang="pl-PL" dirty="0">
                <a:latin typeface="Roboto Light" panose="02000000000000000000" pitchFamily="2" charset="0"/>
                <a:ea typeface="Roboto Light" panose="02000000000000000000" pitchFamily="2" charset="0"/>
              </a:rPr>
              <a:t>Mają na celu </a:t>
            </a:r>
            <a:r>
              <a:rPr lang="pl-PL" b="1" dirty="0">
                <a:solidFill>
                  <a:srgbClr val="004B6C"/>
                </a:solidFill>
                <a:latin typeface="Roboto Light" panose="02000000000000000000" pitchFamily="2" charset="0"/>
                <a:ea typeface="Roboto Light" panose="02000000000000000000" pitchFamily="2" charset="0"/>
              </a:rPr>
              <a:t>opracowywanie, przekazywanie lub wdrażanie innowacyjnych praktyk</a:t>
            </a:r>
            <a:r>
              <a:rPr lang="pl-PL" dirty="0">
                <a:latin typeface="Roboto Light" panose="02000000000000000000" pitchFamily="2" charset="0"/>
                <a:ea typeface="Roboto Light" panose="02000000000000000000" pitchFamily="2" charset="0"/>
              </a:rPr>
              <a:t>, a także promują </a:t>
            </a:r>
            <a:r>
              <a:rPr lang="pl-PL" b="1" dirty="0">
                <a:solidFill>
                  <a:srgbClr val="004B6C"/>
                </a:solidFill>
                <a:latin typeface="Roboto Light" panose="02000000000000000000" pitchFamily="2" charset="0"/>
                <a:ea typeface="Roboto Light" panose="02000000000000000000" pitchFamily="2" charset="0"/>
              </a:rPr>
              <a:t>współpracę, wzajemne uczenie się i wymianę doświadczeń</a:t>
            </a:r>
            <a:r>
              <a:rPr lang="pl-PL" dirty="0">
                <a:solidFill>
                  <a:srgbClr val="004B6C"/>
                </a:solidFill>
                <a:latin typeface="Roboto Light" panose="02000000000000000000" pitchFamily="2" charset="0"/>
                <a:ea typeface="Roboto Light" panose="02000000000000000000" pitchFamily="2" charset="0"/>
              </a:rPr>
              <a:t> </a:t>
            </a:r>
            <a:r>
              <a:rPr lang="pl-PL" dirty="0">
                <a:latin typeface="Roboto Light" panose="02000000000000000000" pitchFamily="2" charset="0"/>
                <a:ea typeface="Roboto Light" panose="02000000000000000000" pitchFamily="2" charset="0"/>
              </a:rPr>
              <a:t>na szczeblu europejskim. Wspierają </a:t>
            </a:r>
            <a:r>
              <a:rPr lang="pl-PL" b="1" dirty="0">
                <a:solidFill>
                  <a:srgbClr val="004B6C"/>
                </a:solidFill>
                <a:latin typeface="Roboto Light" panose="02000000000000000000" pitchFamily="2" charset="0"/>
                <a:ea typeface="Roboto Light" panose="02000000000000000000" pitchFamily="2" charset="0"/>
              </a:rPr>
              <a:t>umiędzynarodowienie</a:t>
            </a:r>
            <a:r>
              <a:rPr lang="pl-PL" dirty="0">
                <a:latin typeface="Roboto Light" panose="02000000000000000000" pitchFamily="2" charset="0"/>
                <a:ea typeface="Roboto Light" panose="02000000000000000000" pitchFamily="2" charset="0"/>
              </a:rPr>
              <a:t> poprzez umożliwienie współpracy z instytucjami z różnych krajów.</a:t>
            </a:r>
          </a:p>
        </p:txBody>
      </p:sp>
      <p:sp>
        <p:nvSpPr>
          <p:cNvPr id="5" name="pole tekstowe 4">
            <a:extLst>
              <a:ext uri="{FF2B5EF4-FFF2-40B4-BE49-F238E27FC236}">
                <a16:creationId xmlns:a16="http://schemas.microsoft.com/office/drawing/2014/main" id="{98C83AB6-4B79-B0DE-36AD-CE487D141751}"/>
              </a:ext>
            </a:extLst>
          </p:cNvPr>
          <p:cNvSpPr txBox="1"/>
          <p:nvPr/>
        </p:nvSpPr>
        <p:spPr>
          <a:xfrm>
            <a:off x="6049925" y="3795870"/>
            <a:ext cx="3094075" cy="646331"/>
          </a:xfrm>
          <a:prstGeom prst="rect">
            <a:avLst/>
          </a:prstGeom>
          <a:noFill/>
        </p:spPr>
        <p:txBody>
          <a:bodyPr wrap="square" rtlCol="0">
            <a:spAutoFit/>
          </a:bodyPr>
          <a:lstStyle/>
          <a:p>
            <a:r>
              <a:rPr lang="pl-PL" b="1" dirty="0">
                <a:solidFill>
                  <a:srgbClr val="FF0000"/>
                </a:solidFill>
                <a:latin typeface="Roboto" panose="02000000000000000000" pitchFamily="2" charset="0"/>
                <a:ea typeface="Roboto" panose="02000000000000000000" pitchFamily="2" charset="0"/>
              </a:rPr>
              <a:t>Termin składania wniosków  1 październik 2024 r.</a:t>
            </a:r>
          </a:p>
        </p:txBody>
      </p:sp>
    </p:spTree>
    <p:extLst>
      <p:ext uri="{BB962C8B-B14F-4D97-AF65-F5344CB8AC3E}">
        <p14:creationId xmlns:p14="http://schemas.microsoft.com/office/powerpoint/2010/main" val="23093025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93B899B7-EFF2-0E1B-0A10-BC3A08EF49A1}"/>
              </a:ext>
            </a:extLst>
          </p:cNvPr>
          <p:cNvGraphicFramePr/>
          <p:nvPr/>
        </p:nvGraphicFramePr>
        <p:xfrm>
          <a:off x="311375" y="590875"/>
          <a:ext cx="8521252" cy="31177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pole tekstowe 2">
            <a:extLst>
              <a:ext uri="{FF2B5EF4-FFF2-40B4-BE49-F238E27FC236}">
                <a16:creationId xmlns:a16="http://schemas.microsoft.com/office/drawing/2014/main" id="{DBA44F2F-6135-2E1C-8399-7E93024E384F}"/>
              </a:ext>
            </a:extLst>
          </p:cNvPr>
          <p:cNvSpPr txBox="1"/>
          <p:nvPr/>
        </p:nvSpPr>
        <p:spPr>
          <a:xfrm>
            <a:off x="202043" y="3813962"/>
            <a:ext cx="8630583" cy="738664"/>
          </a:xfrm>
          <a:prstGeom prst="rect">
            <a:avLst/>
          </a:prstGeom>
          <a:noFill/>
        </p:spPr>
        <p:txBody>
          <a:bodyPr wrap="square" rtlCol="0">
            <a:spAutoFit/>
          </a:bodyPr>
          <a:lstStyle/>
          <a:p>
            <a:r>
              <a:rPr lang="pl-PL" sz="1400" dirty="0">
                <a:latin typeface="Roboto Light" panose="02000000000000000000" pitchFamily="2" charset="0"/>
                <a:ea typeface="Roboto Light" panose="02000000000000000000" pitchFamily="2" charset="0"/>
                <a:cs typeface="Roboto Condensed" panose="02000000000000000000" pitchFamily="2" charset="0"/>
              </a:rPr>
              <a:t>Działania należy podzielić na pakiety robocze.</a:t>
            </a:r>
          </a:p>
          <a:p>
            <a:r>
              <a:rPr lang="pl-PL" sz="1400" dirty="0">
                <a:latin typeface="Roboto Light" panose="02000000000000000000" pitchFamily="2" charset="0"/>
                <a:ea typeface="Roboto Light" panose="02000000000000000000" pitchFamily="2" charset="0"/>
                <a:cs typeface="Roboto Condensed" panose="02000000000000000000" pitchFamily="2" charset="0"/>
              </a:rPr>
              <a:t>Każdy pakiet należy wycenić.</a:t>
            </a:r>
          </a:p>
          <a:p>
            <a:r>
              <a:rPr lang="pl-PL" sz="1400" dirty="0">
                <a:latin typeface="Roboto Light" panose="02000000000000000000" pitchFamily="2" charset="0"/>
                <a:ea typeface="Roboto Light" panose="02000000000000000000" pitchFamily="2" charset="0"/>
                <a:cs typeface="Roboto Condensed" panose="02000000000000000000" pitchFamily="2" charset="0"/>
              </a:rPr>
              <a:t>Koszty poszczególnych pakietów muszą sumować się do wybranej kwoty dofinansowania.</a:t>
            </a:r>
          </a:p>
        </p:txBody>
      </p:sp>
      <p:sp>
        <p:nvSpPr>
          <p:cNvPr id="4" name="pole tekstowe 3">
            <a:extLst>
              <a:ext uri="{FF2B5EF4-FFF2-40B4-BE49-F238E27FC236}">
                <a16:creationId xmlns:a16="http://schemas.microsoft.com/office/drawing/2014/main" id="{BD5EA210-CBC6-03CD-2DBE-E78BA815BA74}"/>
              </a:ext>
            </a:extLst>
          </p:cNvPr>
          <p:cNvSpPr txBox="1"/>
          <p:nvPr/>
        </p:nvSpPr>
        <p:spPr>
          <a:xfrm>
            <a:off x="202043" y="-211269"/>
            <a:ext cx="4577254" cy="802143"/>
          </a:xfrm>
          <a:prstGeom prst="rect">
            <a:avLst/>
          </a:prstGeom>
          <a:noFill/>
        </p:spPr>
        <p:txBody>
          <a:bodyPr wrap="square">
            <a:spAutoFit/>
          </a:bodyPr>
          <a:lstStyle/>
          <a:p>
            <a:pPr>
              <a:lnSpc>
                <a:spcPct val="200000"/>
              </a:lnSpc>
            </a:pPr>
            <a:r>
              <a:rPr lang="pl-PL" sz="2700" b="1" dirty="0">
                <a:solidFill>
                  <a:srgbClr val="217CC4"/>
                </a:solidFill>
                <a:latin typeface="Roboto" panose="02000000000000000000" pitchFamily="2" charset="0"/>
                <a:ea typeface="Roboto" panose="02000000000000000000" pitchFamily="2" charset="0"/>
                <a:cs typeface="+mn-cs"/>
              </a:rPr>
              <a:t>Przykładowe działania:</a:t>
            </a:r>
          </a:p>
        </p:txBody>
      </p:sp>
    </p:spTree>
    <p:extLst>
      <p:ext uri="{BB962C8B-B14F-4D97-AF65-F5344CB8AC3E}">
        <p14:creationId xmlns:p14="http://schemas.microsoft.com/office/powerpoint/2010/main" val="4027204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upa 19">
            <a:extLst>
              <a:ext uri="{FF2B5EF4-FFF2-40B4-BE49-F238E27FC236}">
                <a16:creationId xmlns:a16="http://schemas.microsoft.com/office/drawing/2014/main" id="{12F481EC-9AF6-D3AB-62BB-15F92F23591E}"/>
              </a:ext>
            </a:extLst>
          </p:cNvPr>
          <p:cNvGrpSpPr/>
          <p:nvPr/>
        </p:nvGrpSpPr>
        <p:grpSpPr>
          <a:xfrm>
            <a:off x="0" y="-63306"/>
            <a:ext cx="9144000" cy="4542351"/>
            <a:chOff x="0" y="-178416"/>
            <a:chExt cx="12192000" cy="6056468"/>
          </a:xfrm>
        </p:grpSpPr>
        <p:pic>
          <p:nvPicPr>
            <p:cNvPr id="3" name="Obraz 6">
              <a:extLst>
                <a:ext uri="{FF2B5EF4-FFF2-40B4-BE49-F238E27FC236}">
                  <a16:creationId xmlns:a16="http://schemas.microsoft.com/office/drawing/2014/main" id="{8B7D6FA8-A3E8-4E36-88EF-92281F3D9FE1}"/>
                </a:ext>
              </a:extLst>
            </p:cNvPr>
            <p:cNvPicPr>
              <a:picLocks noChangeAspect="1"/>
            </p:cNvPicPr>
            <p:nvPr/>
          </p:nvPicPr>
          <p:blipFill rotWithShape="1">
            <a:blip r:embed="rId2">
              <a:extLst>
                <a:ext uri="{28A0092B-C50C-407E-A947-70E740481C1C}">
                  <a14:useLocalDpi xmlns:a14="http://schemas.microsoft.com/office/drawing/2010/main" val="0"/>
                </a:ext>
              </a:extLst>
            </a:blip>
            <a:srcRect b="18550"/>
            <a:stretch/>
          </p:blipFill>
          <p:spPr bwMode="auto">
            <a:xfrm>
              <a:off x="0" y="-178416"/>
              <a:ext cx="12192000" cy="5529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2">
              <a:extLst>
                <a:ext uri="{FF2B5EF4-FFF2-40B4-BE49-F238E27FC236}">
                  <a16:creationId xmlns:a16="http://schemas.microsoft.com/office/drawing/2014/main" id="{70FE4B7F-160E-AD53-E851-F44C4FA9BE9C}"/>
                </a:ext>
              </a:extLst>
            </p:cNvPr>
            <p:cNvSpPr>
              <a:spLocks noChangeAspect="1" noChangeArrowheads="1"/>
            </p:cNvSpPr>
            <p:nvPr/>
          </p:nvSpPr>
          <p:spPr bwMode="auto">
            <a:xfrm>
              <a:off x="5943600" y="309818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pl-PL"/>
            </a:p>
          </p:txBody>
        </p:sp>
        <p:pic>
          <p:nvPicPr>
            <p:cNvPr id="11" name="Obraz 10" descr="Obraz zawierający zrzut ekranu, tekst, Grafika, projekt graficzny&#10;&#10;Opis wygenerowany automatycznie">
              <a:extLst>
                <a:ext uri="{FF2B5EF4-FFF2-40B4-BE49-F238E27FC236}">
                  <a16:creationId xmlns:a16="http://schemas.microsoft.com/office/drawing/2014/main" id="{4BF7369E-FB6A-763A-1B47-39578B6445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472" y="4680162"/>
              <a:ext cx="4340494" cy="555583"/>
            </a:xfrm>
            <a:prstGeom prst="rect">
              <a:avLst/>
            </a:prstGeom>
          </p:spPr>
        </p:pic>
        <p:pic>
          <p:nvPicPr>
            <p:cNvPr id="18" name="Obraz 17">
              <a:extLst>
                <a:ext uri="{FF2B5EF4-FFF2-40B4-BE49-F238E27FC236}">
                  <a16:creationId xmlns:a16="http://schemas.microsoft.com/office/drawing/2014/main" id="{48E7C6DC-68C2-D606-98EA-132F734C852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314561" y="4531321"/>
              <a:ext cx="1253186" cy="886705"/>
            </a:xfrm>
            <a:prstGeom prst="rect">
              <a:avLst/>
            </a:prstGeom>
          </p:spPr>
        </p:pic>
        <p:pic>
          <p:nvPicPr>
            <p:cNvPr id="1036" name="Picture 12" descr="ECVET Credits | Gardeniser">
              <a:extLst>
                <a:ext uri="{FF2B5EF4-FFF2-40B4-BE49-F238E27FC236}">
                  <a16:creationId xmlns:a16="http://schemas.microsoft.com/office/drawing/2014/main" id="{2D0A72DC-C77B-AD79-175F-6FD532598D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2792" y="5238704"/>
              <a:ext cx="1278696" cy="639348"/>
            </a:xfrm>
            <a:prstGeom prst="rect">
              <a:avLst/>
            </a:prstGeom>
            <a:noFill/>
            <a:extLst>
              <a:ext uri="{909E8E84-426E-40DD-AFC4-6F175D3DCCD1}">
                <a14:hiddenFill xmlns:a14="http://schemas.microsoft.com/office/drawing/2010/main">
                  <a:solidFill>
                    <a:srgbClr val="FFFFFF"/>
                  </a:solidFill>
                </a14:hiddenFill>
              </a:ext>
            </a:extLst>
          </p:spPr>
        </p:pic>
        <p:sp>
          <p:nvSpPr>
            <p:cNvPr id="19" name="Prostokąt 18">
              <a:extLst>
                <a:ext uri="{FF2B5EF4-FFF2-40B4-BE49-F238E27FC236}">
                  <a16:creationId xmlns:a16="http://schemas.microsoft.com/office/drawing/2014/main" id="{62BAEF48-3F40-6AFF-131A-3EE72F419070}"/>
                </a:ext>
              </a:extLst>
            </p:cNvPr>
            <p:cNvSpPr/>
            <p:nvPr/>
          </p:nvSpPr>
          <p:spPr>
            <a:xfrm>
              <a:off x="5729591" y="1956957"/>
              <a:ext cx="3447863" cy="7862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5" name="Obraz 14" descr="Obraz zawierający tekst, Czcionka, logo, Grafika&#10;&#10;Opis wygenerowany automatycznie">
              <a:extLst>
                <a:ext uri="{FF2B5EF4-FFF2-40B4-BE49-F238E27FC236}">
                  <a16:creationId xmlns:a16="http://schemas.microsoft.com/office/drawing/2014/main" id="{47D9E123-8519-6CAE-924F-285E6EFA3353}"/>
                </a:ext>
              </a:extLst>
            </p:cNvPr>
            <p:cNvPicPr>
              <a:picLocks noChangeAspect="1"/>
            </p:cNvPicPr>
            <p:nvPr/>
          </p:nvPicPr>
          <p:blipFill rotWithShape="1">
            <a:blip r:embed="rId6">
              <a:extLst>
                <a:ext uri="{28A0092B-C50C-407E-A947-70E740481C1C}">
                  <a14:useLocalDpi xmlns:a14="http://schemas.microsoft.com/office/drawing/2010/main" val="0"/>
                </a:ext>
              </a:extLst>
            </a:blip>
            <a:srcRect l="1" r="1193"/>
            <a:stretch/>
          </p:blipFill>
          <p:spPr>
            <a:xfrm>
              <a:off x="5792792" y="1957348"/>
              <a:ext cx="3148362" cy="819102"/>
            </a:xfrm>
            <a:prstGeom prst="rect">
              <a:avLst/>
            </a:prstGeom>
          </p:spPr>
        </p:pic>
      </p:grpSp>
      <p:sp>
        <p:nvSpPr>
          <p:cNvPr id="9" name="Prostokąt 8">
            <a:extLst>
              <a:ext uri="{FF2B5EF4-FFF2-40B4-BE49-F238E27FC236}">
                <a16:creationId xmlns:a16="http://schemas.microsoft.com/office/drawing/2014/main" id="{8A0B227D-17FD-C616-566B-41DABCC7A7B0}"/>
              </a:ext>
            </a:extLst>
          </p:cNvPr>
          <p:cNvSpPr/>
          <p:nvPr/>
        </p:nvSpPr>
        <p:spPr>
          <a:xfrm>
            <a:off x="368935" y="1581325"/>
            <a:ext cx="3255371" cy="6143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7" name="Obraz 6" descr="Obraz zawierający Czcionka, tekst, Grafika, zrzut ekranu&#10;&#10;Opis wygenerowany automatycznie">
            <a:extLst>
              <a:ext uri="{FF2B5EF4-FFF2-40B4-BE49-F238E27FC236}">
                <a16:creationId xmlns:a16="http://schemas.microsoft.com/office/drawing/2014/main" id="{8E1E97BF-B191-78FA-4693-E0BC575C2A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4953" y="1851416"/>
            <a:ext cx="853365" cy="197932"/>
          </a:xfrm>
          <a:prstGeom prst="rect">
            <a:avLst/>
          </a:prstGeom>
        </p:spPr>
      </p:pic>
      <p:pic>
        <p:nvPicPr>
          <p:cNvPr id="1026" name="Picture 2" descr="European Solidarity Corps">
            <a:extLst>
              <a:ext uri="{FF2B5EF4-FFF2-40B4-BE49-F238E27FC236}">
                <a16:creationId xmlns:a16="http://schemas.microsoft.com/office/drawing/2014/main" id="{09E50732-DD91-27C6-EE6E-F845CCF7362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8766" y="1823012"/>
            <a:ext cx="947888" cy="288084"/>
          </a:xfrm>
          <a:prstGeom prst="rect">
            <a:avLst/>
          </a:prstGeom>
          <a:noFill/>
          <a:extLst>
            <a:ext uri="{909E8E84-426E-40DD-AFC4-6F175D3DCCD1}">
              <a14:hiddenFill xmlns:a14="http://schemas.microsoft.com/office/drawing/2010/main">
                <a:solidFill>
                  <a:srgbClr val="FFFFFF"/>
                </a:solidFill>
              </a14:hiddenFill>
            </a:ext>
          </a:extLst>
        </p:spPr>
      </p:pic>
      <p:pic>
        <p:nvPicPr>
          <p:cNvPr id="13" name="Obraz 1">
            <a:extLst>
              <a:ext uri="{FF2B5EF4-FFF2-40B4-BE49-F238E27FC236}">
                <a16:creationId xmlns:a16="http://schemas.microsoft.com/office/drawing/2014/main" id="{DDF527F4-9688-AD08-318C-F872D5A3A89D}"/>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938089" y="1750754"/>
            <a:ext cx="665974" cy="399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2">
            <a:extLst>
              <a:ext uri="{FF2B5EF4-FFF2-40B4-BE49-F238E27FC236}">
                <a16:creationId xmlns:a16="http://schemas.microsoft.com/office/drawing/2014/main" id="{58979880-6099-DBB5-ED1A-ABF1948FAE97}"/>
              </a:ext>
            </a:extLst>
          </p:cNvPr>
          <p:cNvSpPr txBox="1">
            <a:spLocks/>
          </p:cNvSpPr>
          <p:nvPr/>
        </p:nvSpPr>
        <p:spPr>
          <a:xfrm>
            <a:off x="431541" y="204843"/>
            <a:ext cx="8280920" cy="4329682"/>
          </a:xfrm>
          <a:prstGeom prst="rect">
            <a:avLst/>
          </a:prstGeom>
        </p:spPr>
        <p:txBody>
          <a:bodyPr>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1200"/>
              </a:spcAft>
            </a:pPr>
            <a:r>
              <a:rPr lang="pl-PL" sz="1800" dirty="0">
                <a:latin typeface="Roboto Light" panose="02000000000000000000" pitchFamily="2" charset="0"/>
                <a:ea typeface="Roboto Light" panose="02000000000000000000" pitchFamily="2" charset="0"/>
              </a:rPr>
              <a:t>Budżet stanowi </a:t>
            </a:r>
            <a:r>
              <a:rPr lang="pl-PL" sz="1800" b="1" dirty="0">
                <a:latin typeface="Roboto Light" panose="02000000000000000000" pitchFamily="2" charset="0"/>
                <a:ea typeface="Roboto Light" panose="02000000000000000000" pitchFamily="2" charset="0"/>
              </a:rPr>
              <a:t>RYCZAŁT </a:t>
            </a:r>
            <a:r>
              <a:rPr lang="pl-PL" sz="1800" dirty="0">
                <a:latin typeface="Roboto Light" panose="02000000000000000000" pitchFamily="2" charset="0"/>
                <a:ea typeface="Roboto Light" panose="02000000000000000000" pitchFamily="2" charset="0"/>
              </a:rPr>
              <a:t>na realizację projektu.</a:t>
            </a:r>
          </a:p>
          <a:p>
            <a:pPr>
              <a:spcAft>
                <a:spcPts val="1200"/>
              </a:spcAft>
            </a:pPr>
            <a:r>
              <a:rPr lang="pl-PL" sz="1800" dirty="0">
                <a:latin typeface="Roboto Light" panose="02000000000000000000" pitchFamily="2" charset="0"/>
                <a:ea typeface="Roboto Light" panose="02000000000000000000" pitchFamily="2" charset="0"/>
              </a:rPr>
              <a:t>Beneficjent co do zasady będzie rozliczany na podstawie </a:t>
            </a:r>
            <a:r>
              <a:rPr lang="pl-PL" sz="1800" b="1" dirty="0">
                <a:latin typeface="Roboto Light" panose="02000000000000000000" pitchFamily="2" charset="0"/>
                <a:ea typeface="Roboto Light" panose="02000000000000000000" pitchFamily="2" charset="0"/>
              </a:rPr>
              <a:t>realizacji celów projektu</a:t>
            </a:r>
            <a:r>
              <a:rPr lang="pl-PL" sz="1800" dirty="0">
                <a:latin typeface="Roboto Light" panose="02000000000000000000" pitchFamily="2" charset="0"/>
                <a:ea typeface="Roboto Light" panose="02000000000000000000" pitchFamily="2" charset="0"/>
              </a:rPr>
              <a:t>.</a:t>
            </a:r>
          </a:p>
          <a:p>
            <a:pPr>
              <a:spcAft>
                <a:spcPts val="1200"/>
              </a:spcAft>
            </a:pPr>
            <a:r>
              <a:rPr lang="pl-PL" sz="1800" dirty="0">
                <a:latin typeface="Roboto Light" panose="02000000000000000000" pitchFamily="2" charset="0"/>
                <a:ea typeface="Roboto Light" panose="02000000000000000000" pitchFamily="2" charset="0"/>
              </a:rPr>
              <a:t>Działania i ich jakość należy udokumentować (spotkania – listy obecności, program, podsumowanie; praca nad rezultatami – karty czasu pracy itp.)</a:t>
            </a:r>
          </a:p>
          <a:p>
            <a:pPr>
              <a:spcAft>
                <a:spcPts val="1200"/>
              </a:spcAft>
            </a:pPr>
            <a:r>
              <a:rPr lang="pl-PL" sz="1800" b="1" dirty="0">
                <a:latin typeface="Roboto Light" panose="02000000000000000000" pitchFamily="2" charset="0"/>
                <a:ea typeface="Roboto Light" panose="02000000000000000000" pitchFamily="2" charset="0"/>
              </a:rPr>
              <a:t>Podwykonawstwo</a:t>
            </a:r>
            <a:r>
              <a:rPr lang="pl-PL" sz="1800" dirty="0">
                <a:latin typeface="Roboto Light" panose="02000000000000000000" pitchFamily="2" charset="0"/>
                <a:ea typeface="Roboto Light" panose="02000000000000000000" pitchFamily="2" charset="0"/>
              </a:rPr>
              <a:t> musi być uzasadnione, nie może obejmować zasadniczych działań np. zarządzania, opracowania rezultatów.</a:t>
            </a:r>
          </a:p>
          <a:p>
            <a:r>
              <a:rPr lang="pl-PL" sz="1800" dirty="0">
                <a:latin typeface="Roboto Light" panose="02000000000000000000" pitchFamily="2" charset="0"/>
                <a:ea typeface="Roboto Light" panose="02000000000000000000" pitchFamily="2" charset="0"/>
              </a:rPr>
              <a:t>Koszty </a:t>
            </a:r>
            <a:r>
              <a:rPr lang="pl-PL" sz="1800" b="1" dirty="0">
                <a:latin typeface="Roboto Light" panose="02000000000000000000" pitchFamily="2" charset="0"/>
                <a:ea typeface="Roboto Light" panose="02000000000000000000" pitchFamily="2" charset="0"/>
              </a:rPr>
              <a:t>zarządzania</a:t>
            </a:r>
            <a:r>
              <a:rPr lang="pl-PL" sz="1800" dirty="0">
                <a:latin typeface="Roboto Light" panose="02000000000000000000" pitchFamily="2" charset="0"/>
                <a:ea typeface="Roboto Light" panose="02000000000000000000" pitchFamily="2" charset="0"/>
              </a:rPr>
              <a:t> mogą stanowić </a:t>
            </a:r>
            <a:r>
              <a:rPr lang="pl-PL" sz="1800" b="1" dirty="0">
                <a:latin typeface="Roboto Light" panose="02000000000000000000" pitchFamily="2" charset="0"/>
                <a:ea typeface="Roboto Light" panose="02000000000000000000" pitchFamily="2" charset="0"/>
              </a:rPr>
              <a:t>nie więcej niż</a:t>
            </a:r>
            <a:r>
              <a:rPr lang="pl-PL" sz="1800" dirty="0">
                <a:latin typeface="Roboto Light" panose="02000000000000000000" pitchFamily="2" charset="0"/>
                <a:ea typeface="Roboto Light" panose="02000000000000000000" pitchFamily="2" charset="0"/>
              </a:rPr>
              <a:t> </a:t>
            </a:r>
            <a:r>
              <a:rPr lang="pl-PL" sz="1800" b="1" dirty="0">
                <a:latin typeface="Roboto Light" panose="02000000000000000000" pitchFamily="2" charset="0"/>
                <a:ea typeface="Roboto Light" panose="02000000000000000000" pitchFamily="2" charset="0"/>
              </a:rPr>
              <a:t>20% </a:t>
            </a:r>
            <a:r>
              <a:rPr lang="pl-PL" sz="1800" dirty="0">
                <a:latin typeface="Roboto Light" panose="02000000000000000000" pitchFamily="2" charset="0"/>
                <a:ea typeface="Roboto Light" panose="02000000000000000000" pitchFamily="2" charset="0"/>
              </a:rPr>
              <a:t>wartości projektu. </a:t>
            </a:r>
          </a:p>
          <a:p>
            <a:endParaRPr lang="pl-PL" sz="1800" dirty="0">
              <a:latin typeface="Roboto Light" panose="02000000000000000000" pitchFamily="2" charset="0"/>
              <a:ea typeface="Roboto Light" panose="02000000000000000000" pitchFamily="2" charset="0"/>
            </a:endParaRPr>
          </a:p>
          <a:p>
            <a:r>
              <a:rPr lang="pl-PL" sz="1800" dirty="0">
                <a:latin typeface="Roboto Light" panose="02000000000000000000" pitchFamily="2" charset="0"/>
                <a:ea typeface="Roboto Light" panose="02000000000000000000" pitchFamily="2" charset="0"/>
              </a:rPr>
              <a:t>W przypadku projektów KA210 nie przewiduje się oddzielnego działania na zarządzanie projektem. Koszty zarzadzania powinny być wliczone w koszt poszczególnych działań.</a:t>
            </a:r>
          </a:p>
          <a:p>
            <a:pPr>
              <a:spcAft>
                <a:spcPts val="1200"/>
              </a:spcAft>
            </a:pPr>
            <a:endParaRPr lang="pl-PL" sz="1800" dirty="0">
              <a:latin typeface="Roboto Light" panose="02000000000000000000" pitchFamily="2" charset="0"/>
              <a:ea typeface="Roboto Light" panose="02000000000000000000" pitchFamily="2" charset="0"/>
            </a:endParaRPr>
          </a:p>
          <a:p>
            <a:endParaRPr lang="pl-PL" sz="1800" dirty="0">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10781132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1F24FAA-BBE5-D513-882B-B99731B34959}"/>
              </a:ext>
            </a:extLst>
          </p:cNvPr>
          <p:cNvSpPr>
            <a:spLocks noGrp="1"/>
          </p:cNvSpPr>
          <p:nvPr>
            <p:ph type="title"/>
          </p:nvPr>
        </p:nvSpPr>
        <p:spPr>
          <a:xfrm>
            <a:off x="628650" y="777184"/>
            <a:ext cx="5140879" cy="46858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pl-PL" sz="2400" dirty="0">
                <a:solidFill>
                  <a:srgbClr val="0CB0E7"/>
                </a:solidFill>
                <a:latin typeface="Roboto Medium" panose="02000000000000000000" pitchFamily="2" charset="0"/>
                <a:ea typeface="Roboto Medium" panose="02000000000000000000" pitchFamily="2" charset="0"/>
              </a:rPr>
              <a:t>Kto może uczestniczyć w Akcji 2?</a:t>
            </a:r>
          </a:p>
        </p:txBody>
      </p:sp>
      <p:sp>
        <p:nvSpPr>
          <p:cNvPr id="3" name="Symbol zastępczy zawartości 2">
            <a:extLst>
              <a:ext uri="{FF2B5EF4-FFF2-40B4-BE49-F238E27FC236}">
                <a16:creationId xmlns:a16="http://schemas.microsoft.com/office/drawing/2014/main" id="{F2FAC99A-B959-A9C0-ACDD-0EF735495573}"/>
              </a:ext>
            </a:extLst>
          </p:cNvPr>
          <p:cNvSpPr>
            <a:spLocks noGrp="1"/>
          </p:cNvSpPr>
          <p:nvPr>
            <p:ph idx="1"/>
          </p:nvPr>
        </p:nvSpPr>
        <p:spPr/>
        <p:txBody>
          <a:bodyPr>
            <a:normAutofit/>
          </a:bodyPr>
          <a:lstStyle/>
          <a:p>
            <a:pPr algn="just"/>
            <a:r>
              <a:rPr lang="pl-PL" sz="1350" dirty="0"/>
              <a:t>Wnioskodawcą może być </a:t>
            </a:r>
            <a:r>
              <a:rPr lang="pl-PL" sz="1350" b="1" dirty="0"/>
              <a:t>dowolna organizacja publiczna bądź prywatna</a:t>
            </a:r>
            <a:r>
              <a:rPr lang="pl-PL" sz="1350" dirty="0"/>
              <a:t>, posiadająca osobowość prawną i mająca siedzibę w państwie członkowskim UE lub państwie stowarzyszonym z programem, działająca w obszarze kształcenia, szkolenia, młodzieży, sportu, w innych sektorach społeczno-ekonomicznych  lub prowadząca działalność o charakterze przekrojowym, posiadająca odpowiednią akredytację,</a:t>
            </a:r>
          </a:p>
          <a:p>
            <a:pPr algn="just"/>
            <a:r>
              <a:rPr lang="pl-PL" sz="1350" dirty="0"/>
              <a:t>Organizacja ta składa </a:t>
            </a:r>
            <a:r>
              <a:rPr lang="pl-PL" sz="1350" b="1" dirty="0"/>
              <a:t>wniosek w imieniu wszystkich organizacji</a:t>
            </a:r>
            <a:r>
              <a:rPr lang="pl-PL" sz="1350" dirty="0"/>
              <a:t> zaangażowanych w dany projekt,</a:t>
            </a:r>
          </a:p>
          <a:p>
            <a:pPr algn="just"/>
            <a:r>
              <a:rPr lang="pl-PL" sz="1350" dirty="0"/>
              <a:t>Wszyscy partnerzy muszą być wskazani we wniosku,</a:t>
            </a:r>
          </a:p>
        </p:txBody>
      </p:sp>
    </p:spTree>
    <p:extLst>
      <p:ext uri="{BB962C8B-B14F-4D97-AF65-F5344CB8AC3E}">
        <p14:creationId xmlns:p14="http://schemas.microsoft.com/office/powerpoint/2010/main" val="37938122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595EAFA3-D4D2-95FA-D07A-5150FA33E423}"/>
              </a:ext>
            </a:extLst>
          </p:cNvPr>
          <p:cNvSpPr>
            <a:spLocks noGrp="1"/>
          </p:cNvSpPr>
          <p:nvPr>
            <p:ph idx="1"/>
          </p:nvPr>
        </p:nvSpPr>
        <p:spPr/>
        <p:txBody>
          <a:bodyPr/>
          <a:lstStyle/>
          <a:p>
            <a:pPr marL="0" indent="0">
              <a:buNone/>
            </a:pPr>
            <a:r>
              <a:rPr lang="pl-PL" sz="1350" dirty="0"/>
              <a:t>We wniosku należy szczegółowo opisać wszystkie elementy metodyki projektu:</a:t>
            </a:r>
            <a:endParaRPr lang="pl-PL" dirty="0"/>
          </a:p>
          <a:p>
            <a:pPr marL="0" indent="0">
              <a:buNone/>
            </a:pPr>
            <a:endParaRPr lang="pl-PL" dirty="0"/>
          </a:p>
        </p:txBody>
      </p:sp>
      <p:sp>
        <p:nvSpPr>
          <p:cNvPr id="4" name="Tytuł 1">
            <a:extLst>
              <a:ext uri="{FF2B5EF4-FFF2-40B4-BE49-F238E27FC236}">
                <a16:creationId xmlns:a16="http://schemas.microsoft.com/office/drawing/2014/main" id="{683A4953-8677-0763-0803-7F584F663176}"/>
              </a:ext>
            </a:extLst>
          </p:cNvPr>
          <p:cNvSpPr>
            <a:spLocks noGrp="1"/>
          </p:cNvSpPr>
          <p:nvPr>
            <p:ph type="title"/>
          </p:nvPr>
        </p:nvSpPr>
        <p:spPr>
          <a:xfrm>
            <a:off x="628650" y="808236"/>
            <a:ext cx="7886700" cy="4245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algn="ctr"/>
            <a:r>
              <a:rPr lang="pl-PL" sz="2400" dirty="0">
                <a:solidFill>
                  <a:srgbClr val="0CB0E7"/>
                </a:solidFill>
                <a:latin typeface="Roboto Medium" panose="02000000000000000000" pitchFamily="2" charset="0"/>
                <a:ea typeface="Roboto Medium" panose="02000000000000000000" pitchFamily="2" charset="0"/>
              </a:rPr>
              <a:t>Partnerstwa współpracy – konstrukcja projektu</a:t>
            </a:r>
          </a:p>
        </p:txBody>
      </p:sp>
      <p:graphicFrame>
        <p:nvGraphicFramePr>
          <p:cNvPr id="15" name="Diagram 14">
            <a:extLst>
              <a:ext uri="{FF2B5EF4-FFF2-40B4-BE49-F238E27FC236}">
                <a16:creationId xmlns:a16="http://schemas.microsoft.com/office/drawing/2014/main" id="{CFE3D000-90CA-52F6-A70E-7F0D24EB8218}"/>
              </a:ext>
            </a:extLst>
          </p:cNvPr>
          <p:cNvGraphicFramePr/>
          <p:nvPr>
            <p:extLst>
              <p:ext uri="{D42A27DB-BD31-4B8C-83A1-F6EECF244321}">
                <p14:modId xmlns:p14="http://schemas.microsoft.com/office/powerpoint/2010/main" val="1458942344"/>
              </p:ext>
            </p:extLst>
          </p:nvPr>
        </p:nvGraphicFramePr>
        <p:xfrm>
          <a:off x="434130" y="1788509"/>
          <a:ext cx="5443057" cy="30811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pole tekstowe 15">
            <a:extLst>
              <a:ext uri="{FF2B5EF4-FFF2-40B4-BE49-F238E27FC236}">
                <a16:creationId xmlns:a16="http://schemas.microsoft.com/office/drawing/2014/main" id="{59EB87AE-DBB6-FEC5-3646-AD7BABF8F766}"/>
              </a:ext>
            </a:extLst>
          </p:cNvPr>
          <p:cNvSpPr txBox="1"/>
          <p:nvPr/>
        </p:nvSpPr>
        <p:spPr>
          <a:xfrm>
            <a:off x="2535572" y="1971586"/>
            <a:ext cx="3867084" cy="623248"/>
          </a:xfrm>
          <a:prstGeom prst="rect">
            <a:avLst/>
          </a:prstGeom>
          <a:noFill/>
        </p:spPr>
        <p:txBody>
          <a:bodyPr wrap="none" rtlCol="0">
            <a:spAutoFit/>
          </a:bodyPr>
          <a:lstStyle/>
          <a:p>
            <a:pPr marL="214313" indent="-214313" defTabSz="685800" eaLnBrk="1" fontAlgn="auto" hangingPunct="1">
              <a:spcBef>
                <a:spcPts val="0"/>
              </a:spcBef>
              <a:spcAft>
                <a:spcPts val="0"/>
              </a:spcAft>
              <a:buFont typeface="Arial" panose="020B0604020202020204" pitchFamily="34" charset="0"/>
              <a:buChar char="•"/>
            </a:pPr>
            <a:r>
              <a:rPr lang="pl-PL" sz="1050" dirty="0">
                <a:solidFill>
                  <a:prstClr val="black"/>
                </a:solidFill>
                <a:latin typeface="Calibri" panose="020F0502020204030204"/>
                <a:cs typeface="+mn-cs"/>
              </a:rPr>
              <a:t>Na jakiej podstawie stwierdzono, że ten projekt jest potrzebny?</a:t>
            </a:r>
          </a:p>
          <a:p>
            <a:pPr marL="214313" indent="-214313" defTabSz="685800" eaLnBrk="1" fontAlgn="auto" hangingPunct="1">
              <a:spcBef>
                <a:spcPts val="0"/>
              </a:spcBef>
              <a:spcAft>
                <a:spcPts val="0"/>
              </a:spcAft>
              <a:buFont typeface="Arial" panose="020B0604020202020204" pitchFamily="34" charset="0"/>
              <a:buChar char="•"/>
            </a:pPr>
            <a:r>
              <a:rPr lang="pl-PL" sz="1050" dirty="0">
                <a:solidFill>
                  <a:prstClr val="black"/>
                </a:solidFill>
                <a:latin typeface="Calibri" panose="020F0502020204030204"/>
                <a:cs typeface="+mn-cs"/>
              </a:rPr>
              <a:t>Cele wynikające ze zidentyfikowanych potrzeb.</a:t>
            </a:r>
          </a:p>
          <a:p>
            <a:pPr defTabSz="685800" eaLnBrk="1" fontAlgn="auto" hangingPunct="1">
              <a:spcBef>
                <a:spcPts val="0"/>
              </a:spcBef>
              <a:spcAft>
                <a:spcPts val="0"/>
              </a:spcAft>
            </a:pPr>
            <a:endParaRPr lang="pl-PL" sz="1350" dirty="0">
              <a:solidFill>
                <a:prstClr val="black"/>
              </a:solidFill>
              <a:latin typeface="Calibri" panose="020F0502020204030204"/>
              <a:cs typeface="+mn-cs"/>
            </a:endParaRPr>
          </a:p>
        </p:txBody>
      </p:sp>
      <p:sp>
        <p:nvSpPr>
          <p:cNvPr id="17" name="pole tekstowe 16">
            <a:extLst>
              <a:ext uri="{FF2B5EF4-FFF2-40B4-BE49-F238E27FC236}">
                <a16:creationId xmlns:a16="http://schemas.microsoft.com/office/drawing/2014/main" id="{400A14CE-A654-9571-4800-F023B09AE91C}"/>
              </a:ext>
            </a:extLst>
          </p:cNvPr>
          <p:cNvSpPr txBox="1"/>
          <p:nvPr/>
        </p:nvSpPr>
        <p:spPr>
          <a:xfrm>
            <a:off x="4969575" y="4332640"/>
            <a:ext cx="2844368" cy="623248"/>
          </a:xfrm>
          <a:prstGeom prst="rect">
            <a:avLst/>
          </a:prstGeom>
          <a:noFill/>
        </p:spPr>
        <p:txBody>
          <a:bodyPr wrap="none" rtlCol="0">
            <a:spAutoFit/>
          </a:bodyPr>
          <a:lstStyle/>
          <a:p>
            <a:pPr marL="214313" indent="-214313" defTabSz="685800" eaLnBrk="1" fontAlgn="auto" hangingPunct="1">
              <a:spcBef>
                <a:spcPts val="0"/>
              </a:spcBef>
              <a:spcAft>
                <a:spcPts val="0"/>
              </a:spcAft>
              <a:buFont typeface="Arial" panose="020B0604020202020204" pitchFamily="34" charset="0"/>
              <a:buChar char="•"/>
            </a:pPr>
            <a:r>
              <a:rPr lang="pl-PL" sz="1050" dirty="0">
                <a:solidFill>
                  <a:prstClr val="black"/>
                </a:solidFill>
                <a:latin typeface="Calibri" panose="020F0502020204030204"/>
                <a:cs typeface="+mn-cs"/>
              </a:rPr>
              <a:t>W tym zapewnienie jakości i strategia oceny.</a:t>
            </a:r>
          </a:p>
          <a:p>
            <a:pPr marL="214313" indent="-214313" defTabSz="685800" eaLnBrk="1" fontAlgn="auto" hangingPunct="1">
              <a:spcBef>
                <a:spcPts val="0"/>
              </a:spcBef>
              <a:spcAft>
                <a:spcPts val="0"/>
              </a:spcAft>
              <a:buFont typeface="Arial" panose="020B0604020202020204" pitchFamily="34" charset="0"/>
              <a:buChar char="•"/>
            </a:pPr>
            <a:r>
              <a:rPr lang="pl-PL" sz="1050" dirty="0">
                <a:solidFill>
                  <a:prstClr val="black"/>
                </a:solidFill>
                <a:latin typeface="Calibri" panose="020F0502020204030204"/>
                <a:cs typeface="+mn-cs"/>
              </a:rPr>
              <a:t>Wskaźniki ilościowe i jakościowe.</a:t>
            </a:r>
          </a:p>
          <a:p>
            <a:pPr defTabSz="685800" eaLnBrk="1" fontAlgn="auto" hangingPunct="1">
              <a:spcBef>
                <a:spcPts val="0"/>
              </a:spcBef>
              <a:spcAft>
                <a:spcPts val="0"/>
              </a:spcAft>
            </a:pPr>
            <a:endParaRPr lang="pl-PL" sz="1350" dirty="0">
              <a:solidFill>
                <a:prstClr val="black"/>
              </a:solidFill>
              <a:latin typeface="Calibri" panose="020F0502020204030204"/>
              <a:cs typeface="+mn-cs"/>
            </a:endParaRPr>
          </a:p>
        </p:txBody>
      </p:sp>
    </p:spTree>
    <p:extLst>
      <p:ext uri="{BB962C8B-B14F-4D97-AF65-F5344CB8AC3E}">
        <p14:creationId xmlns:p14="http://schemas.microsoft.com/office/powerpoint/2010/main" val="20620836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232C0811-C781-30F8-C9FC-28FCD3058261}"/>
              </a:ext>
            </a:extLst>
          </p:cNvPr>
          <p:cNvGraphicFramePr/>
          <p:nvPr/>
        </p:nvGraphicFramePr>
        <p:xfrm>
          <a:off x="3531477" y="57072"/>
          <a:ext cx="4014952" cy="43933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pole tekstowe 3">
            <a:extLst>
              <a:ext uri="{FF2B5EF4-FFF2-40B4-BE49-F238E27FC236}">
                <a16:creationId xmlns:a16="http://schemas.microsoft.com/office/drawing/2014/main" id="{C515CB8B-846C-701A-0B12-014FF17807A5}"/>
              </a:ext>
            </a:extLst>
          </p:cNvPr>
          <p:cNvSpPr txBox="1"/>
          <p:nvPr/>
        </p:nvSpPr>
        <p:spPr>
          <a:xfrm>
            <a:off x="575441" y="1238072"/>
            <a:ext cx="2598683" cy="203132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sz="1800" b="1" i="0" u="none" strike="noStrike" kern="1200" cap="none" spc="0" normalizeH="0" baseline="0" noProof="0" dirty="0">
                <a:ln>
                  <a:noFill/>
                </a:ln>
                <a:solidFill>
                  <a:srgbClr val="004B6C"/>
                </a:solidFill>
                <a:effectLst/>
                <a:uLnTx/>
                <a:uFillTx/>
                <a:latin typeface="Roboto Light" panose="02000000000000000000" pitchFamily="2" charset="0"/>
                <a:ea typeface="Roboto Light" panose="02000000000000000000" pitchFamily="2" charset="0"/>
                <a:cs typeface="Arial" panose="020B0604020202020204" pitchFamily="34" charset="0"/>
              </a:rPr>
              <a:t>Kluczowe elementy projektu, które trzeba przemyśleć i zaplanować</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sz="1800" b="1" i="0" u="none" strike="noStrike" kern="1200" cap="none" spc="0" normalizeH="0" baseline="0" noProof="0" dirty="0">
              <a:ln>
                <a:noFill/>
              </a:ln>
              <a:solidFill>
                <a:srgbClr val="004B6C"/>
              </a:solidFill>
              <a:effectLst/>
              <a:uLnTx/>
              <a:uFillTx/>
              <a:latin typeface="Roboto Light" panose="02000000000000000000" pitchFamily="2" charset="0"/>
              <a:ea typeface="Roboto Light" panose="02000000000000000000" pitchFamily="2"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sz="1800" b="1" i="0" u="none" strike="noStrike" kern="1200" cap="none" spc="0" normalizeH="0" baseline="0" noProof="0" dirty="0">
                <a:ln>
                  <a:noFill/>
                </a:ln>
                <a:solidFill>
                  <a:srgbClr val="004B6C"/>
                </a:solidFill>
                <a:effectLst/>
                <a:uLnTx/>
                <a:uFillTx/>
                <a:latin typeface="Roboto Light" panose="02000000000000000000" pitchFamily="2" charset="0"/>
                <a:ea typeface="Roboto Light" panose="02000000000000000000" pitchFamily="2" charset="0"/>
                <a:cs typeface="Arial" panose="020B0604020202020204" pitchFamily="34" charset="0"/>
              </a:rPr>
              <a:t>- zanim przystąpimy do wypełniania wniosku!</a:t>
            </a:r>
          </a:p>
        </p:txBody>
      </p:sp>
    </p:spTree>
    <p:extLst>
      <p:ext uri="{BB962C8B-B14F-4D97-AF65-F5344CB8AC3E}">
        <p14:creationId xmlns:p14="http://schemas.microsoft.com/office/powerpoint/2010/main" val="36781568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6FDB8DF-04E1-8E94-E557-4943ADD8CB4D}"/>
              </a:ext>
            </a:extLst>
          </p:cNvPr>
          <p:cNvSpPr>
            <a:spLocks noGrp="1"/>
          </p:cNvSpPr>
          <p:nvPr>
            <p:ph type="title"/>
          </p:nvPr>
        </p:nvSpPr>
        <p:spPr>
          <a:xfrm>
            <a:off x="685800" y="1845504"/>
            <a:ext cx="3758783" cy="1022350"/>
          </a:xfrm>
        </p:spPr>
        <p:txBody>
          <a:bodyPr>
            <a:normAutofit fontScale="90000"/>
          </a:bodyPr>
          <a:lstStyle/>
          <a:p>
            <a:r>
              <a:rPr lang="pl-PL" sz="3975" dirty="0">
                <a:solidFill>
                  <a:srgbClr val="217CC4"/>
                </a:solidFill>
                <a:latin typeface="Roboto"/>
                <a:ea typeface="Roboto"/>
              </a:rPr>
              <a:t>Przykłady</a:t>
            </a:r>
            <a:br>
              <a:rPr lang="pl-PL" sz="3975" dirty="0">
                <a:solidFill>
                  <a:srgbClr val="217CC4"/>
                </a:solidFill>
                <a:latin typeface="Roboto"/>
                <a:ea typeface="Roboto"/>
              </a:rPr>
            </a:br>
            <a:endParaRPr lang="pl-PL" dirty="0"/>
          </a:p>
        </p:txBody>
      </p:sp>
      <p:sp>
        <p:nvSpPr>
          <p:cNvPr id="3" name="Symbol zastępczy tekstu 2">
            <a:extLst>
              <a:ext uri="{FF2B5EF4-FFF2-40B4-BE49-F238E27FC236}">
                <a16:creationId xmlns:a16="http://schemas.microsoft.com/office/drawing/2014/main" id="{FB0AD31C-43B5-25E4-F0C8-F677C7EEEDFC}"/>
              </a:ext>
            </a:extLst>
          </p:cNvPr>
          <p:cNvSpPr>
            <a:spLocks noGrp="1"/>
          </p:cNvSpPr>
          <p:nvPr>
            <p:ph type="body" idx="1"/>
          </p:nvPr>
        </p:nvSpPr>
        <p:spPr>
          <a:xfrm>
            <a:off x="685800" y="390440"/>
            <a:ext cx="7772400" cy="1125537"/>
          </a:xfrm>
        </p:spPr>
        <p:txBody>
          <a:bodyPr/>
          <a:lstStyle/>
          <a:p>
            <a:r>
              <a:rPr lang="pl-PL" dirty="0"/>
              <a:t>Akcja 2</a:t>
            </a:r>
          </a:p>
        </p:txBody>
      </p:sp>
      <p:pic>
        <p:nvPicPr>
          <p:cNvPr id="5" name="Obraz 4" descr="Obraz zawierający ubrania, osoba, Ludzka twarz, człowiek&#10;&#10;Opis wygenerowany automatycznie">
            <a:extLst>
              <a:ext uri="{FF2B5EF4-FFF2-40B4-BE49-F238E27FC236}">
                <a16:creationId xmlns:a16="http://schemas.microsoft.com/office/drawing/2014/main" id="{83DACFB1-4F5A-BDF4-E1DD-47B53479F1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8441" y="1"/>
            <a:ext cx="6322685" cy="4219731"/>
          </a:xfrm>
          <a:prstGeom prst="parallelogram">
            <a:avLst/>
          </a:prstGeom>
        </p:spPr>
      </p:pic>
    </p:spTree>
    <p:extLst>
      <p:ext uri="{BB962C8B-B14F-4D97-AF65-F5344CB8AC3E}">
        <p14:creationId xmlns:p14="http://schemas.microsoft.com/office/powerpoint/2010/main" val="31634017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pole tekstowe 29">
            <a:extLst>
              <a:ext uri="{FF2B5EF4-FFF2-40B4-BE49-F238E27FC236}">
                <a16:creationId xmlns:a16="http://schemas.microsoft.com/office/drawing/2014/main" id="{6BAE840F-8AC0-5B35-A66C-CA0399E9CF6D}"/>
              </a:ext>
            </a:extLst>
          </p:cNvPr>
          <p:cNvSpPr txBox="1"/>
          <p:nvPr/>
        </p:nvSpPr>
        <p:spPr>
          <a:xfrm>
            <a:off x="395591" y="1057072"/>
            <a:ext cx="8660325" cy="3747671"/>
          </a:xfrm>
          <a:prstGeom prst="rect">
            <a:avLst/>
          </a:prstGeom>
        </p:spPr>
        <p:txBody>
          <a:bodyPr vert="horz" lIns="68580" tIns="34290" rIns="68580" bIns="34290" rtlCol="0">
            <a:normAutofit fontScale="92500"/>
          </a:bodyPr>
          <a:lstStyle>
            <a:lvl1pPr indent="0">
              <a:lnSpc>
                <a:spcPct val="90000"/>
              </a:lnSpc>
              <a:spcBef>
                <a:spcPts val="1000"/>
              </a:spcBef>
              <a:buFont typeface="Arial" panose="020B0604020202020204" pitchFamily="34" charset="0"/>
              <a:buNone/>
              <a:defRPr b="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defTabSz="685800" eaLnBrk="1" fontAlgn="auto" hangingPunct="1">
              <a:spcBef>
                <a:spcPts val="750"/>
              </a:spcBef>
              <a:spcAft>
                <a:spcPts val="0"/>
              </a:spcAft>
            </a:pPr>
            <a:r>
              <a:rPr lang="pl-PL" sz="1350" dirty="0">
                <a:solidFill>
                  <a:prstClr val="black"/>
                </a:solidFill>
                <a:latin typeface="Calibri" panose="020F0502020204030204"/>
                <a:cs typeface="+mn-cs"/>
              </a:rPr>
              <a:t>Wnioskodawca: Miejska Biblioteka Publiczna w Żorach</a:t>
            </a:r>
          </a:p>
          <a:p>
            <a:pPr defTabSz="685800" eaLnBrk="1" fontAlgn="auto" hangingPunct="1">
              <a:spcBef>
                <a:spcPts val="750"/>
              </a:spcBef>
              <a:spcAft>
                <a:spcPts val="0"/>
              </a:spcAft>
            </a:pPr>
            <a:r>
              <a:rPr lang="pl-PL" sz="1350" dirty="0">
                <a:solidFill>
                  <a:prstClr val="black"/>
                </a:solidFill>
                <a:latin typeface="Calibri" panose="020F0502020204030204"/>
                <a:cs typeface="+mn-cs"/>
              </a:rPr>
              <a:t>Kraje partnerskie: Estonia, Portugalia, Holandia</a:t>
            </a:r>
          </a:p>
          <a:p>
            <a:pPr defTabSz="685800" eaLnBrk="1" fontAlgn="auto" hangingPunct="1">
              <a:spcBef>
                <a:spcPts val="750"/>
              </a:spcBef>
              <a:spcAft>
                <a:spcPts val="0"/>
              </a:spcAft>
            </a:pPr>
            <a:r>
              <a:rPr lang="pl-PL" sz="1350" dirty="0">
                <a:solidFill>
                  <a:prstClr val="black"/>
                </a:solidFill>
                <a:latin typeface="Calibri" panose="020F0502020204030204"/>
                <a:cs typeface="+mn-cs"/>
              </a:rPr>
              <a:t>Temat: </a:t>
            </a:r>
            <a:r>
              <a:rPr lang="pl-PL" sz="1400" dirty="0"/>
              <a:t>Odpowiedzialny tata. Edukacja rodzicielska w bibliotece</a:t>
            </a:r>
            <a:endParaRPr lang="pl-PL" sz="1350" dirty="0">
              <a:solidFill>
                <a:prstClr val="black"/>
              </a:solidFill>
              <a:latin typeface="Calibri" panose="020F0502020204030204"/>
              <a:cs typeface="+mn-cs"/>
            </a:endParaRPr>
          </a:p>
          <a:p>
            <a:pPr defTabSz="685800" eaLnBrk="1" fontAlgn="auto" hangingPunct="1">
              <a:spcBef>
                <a:spcPts val="750"/>
              </a:spcBef>
              <a:spcAft>
                <a:spcPts val="0"/>
              </a:spcAft>
            </a:pPr>
            <a:r>
              <a:rPr lang="pl-PL" sz="1350" b="0" dirty="0">
                <a:solidFill>
                  <a:prstClr val="black"/>
                </a:solidFill>
                <a:latin typeface="Calibri" panose="020F0502020204030204"/>
                <a:cs typeface="+mn-cs"/>
              </a:rPr>
              <a:t>Cele projektu:</a:t>
            </a:r>
          </a:p>
          <a:p>
            <a:pPr marL="214313" indent="-214313" defTabSz="685800" eaLnBrk="1" fontAlgn="auto" hangingPunct="1">
              <a:spcBef>
                <a:spcPts val="750"/>
              </a:spcBef>
              <a:spcAft>
                <a:spcPts val="0"/>
              </a:spcAft>
              <a:buFont typeface="Arial" panose="020B0604020202020204" pitchFamily="34" charset="0"/>
              <a:buChar char="•"/>
            </a:pPr>
            <a:r>
              <a:rPr lang="pl-PL" sz="1350" b="0" dirty="0">
                <a:solidFill>
                  <a:prstClr val="black"/>
                </a:solidFill>
                <a:latin typeface="Calibri" panose="020F0502020204030204"/>
                <a:cs typeface="+mn-cs"/>
              </a:rPr>
              <a:t>Zbudowanie środowiska wspierającego rozwój ojców i ich rodzin, wsparcie mężczyzn w kształtowaniu odpowiedzialnego ojcostwa oraz pokazanie, jak być aktywnym i spełnionym rodzicem. Realizacja projektu „Odpowiedzialny Tata. Edukacja rodzicielska w bibliotece” pokazała, że czas poświęcony dzieciom to doskonała inwestycja. Szkolenia, warsztaty, spotkania, udział w zagranicznych mobilnościach w celu wymiany dobrych praktyk sprawiły, że uczestnicy projektu lepiej zrozumieli problemy ważnej części użytkowników biblioteki – ojców – ich potrzeby, możliwości, oczekiwania, a czasem ograniczenia.  </a:t>
            </a:r>
          </a:p>
          <a:p>
            <a:pPr defTabSz="685800" eaLnBrk="1" fontAlgn="auto" hangingPunct="1">
              <a:spcBef>
                <a:spcPts val="750"/>
              </a:spcBef>
              <a:spcAft>
                <a:spcPts val="0"/>
              </a:spcAft>
            </a:pPr>
            <a:r>
              <a:rPr lang="pl-PL" sz="1350" b="0" dirty="0">
                <a:solidFill>
                  <a:prstClr val="black"/>
                </a:solidFill>
                <a:latin typeface="Calibri" panose="020F0502020204030204"/>
                <a:cs typeface="+mn-cs"/>
              </a:rPr>
              <a:t>Rezultat:</a:t>
            </a:r>
          </a:p>
          <a:p>
            <a:pPr defTabSz="685800" eaLnBrk="1" fontAlgn="auto" hangingPunct="1">
              <a:spcBef>
                <a:spcPts val="750"/>
              </a:spcBef>
              <a:spcAft>
                <a:spcPts val="0"/>
              </a:spcAft>
            </a:pPr>
            <a:r>
              <a:rPr lang="pl-PL" sz="1350" b="0" dirty="0">
                <a:solidFill>
                  <a:prstClr val="black"/>
                </a:solidFill>
                <a:latin typeface="Calibri" panose="020F0502020204030204"/>
                <a:cs typeface="+mn-cs"/>
              </a:rPr>
              <a:t>nowe kompetencje nabyte poprzez poznanie rozwiązań stosowanych w innych krajach do wykorzystania w pracy bibliotekarza w zakresie działań związanych z </a:t>
            </a:r>
            <a:r>
              <a:rPr lang="pl-PL" sz="1350" b="0" dirty="0" err="1">
                <a:solidFill>
                  <a:prstClr val="black"/>
                </a:solidFill>
                <a:latin typeface="Calibri" panose="020F0502020204030204"/>
                <a:cs typeface="+mn-cs"/>
              </a:rPr>
              <a:t>pozaformalną</a:t>
            </a:r>
            <a:r>
              <a:rPr lang="pl-PL" sz="1350" b="0" dirty="0">
                <a:solidFill>
                  <a:prstClr val="black"/>
                </a:solidFill>
                <a:latin typeface="Calibri" panose="020F0502020204030204"/>
                <a:cs typeface="+mn-cs"/>
              </a:rPr>
              <a:t> edukacją </a:t>
            </a:r>
            <a:r>
              <a:rPr lang="pl-PL" sz="1350" b="0" dirty="0" err="1">
                <a:solidFill>
                  <a:prstClr val="black"/>
                </a:solidFill>
                <a:latin typeface="Calibri" panose="020F0502020204030204"/>
                <a:cs typeface="+mn-cs"/>
              </a:rPr>
              <a:t>dorosłych,wzrost</a:t>
            </a:r>
            <a:r>
              <a:rPr lang="pl-PL" sz="1350" b="0" dirty="0">
                <a:solidFill>
                  <a:prstClr val="black"/>
                </a:solidFill>
                <a:latin typeface="Calibri" panose="020F0502020204030204"/>
                <a:cs typeface="+mn-cs"/>
              </a:rPr>
              <a:t> doświadczenia w pracy z rodzicami, zwłaszcza z ojcami, oraz udział w podobnych inicjatywach, podniesienie świadomości mężczyzn na temat ich roli w życiu dziecka od kołyski do dorosłości i dalej, utworzenie i działalność Klubu Ojców, skupiającego ojców dzieci w różnym wieku, którzy chcą dzielić się swoimi doświadczeniami, umiejętność kreatywnego i krytycznego myślenia, wzrost motywacji i satysfakcji z codziennej pracy, pozytywny wizerunek innych kultur wśród uczestników projektu i lokalnej społeczności, wzrost autorytetu bibliotekarzy i bibliotek jako ośrodków </a:t>
            </a:r>
            <a:r>
              <a:rPr lang="pl-PL" sz="1350" b="0" dirty="0" err="1">
                <a:solidFill>
                  <a:prstClr val="black"/>
                </a:solidFill>
                <a:latin typeface="Calibri" panose="020F0502020204030204"/>
                <a:cs typeface="+mn-cs"/>
              </a:rPr>
              <a:t>pozaformalnej</a:t>
            </a:r>
            <a:r>
              <a:rPr lang="pl-PL" sz="1350" b="0" dirty="0">
                <a:solidFill>
                  <a:prstClr val="black"/>
                </a:solidFill>
                <a:latin typeface="Calibri" panose="020F0502020204030204"/>
                <a:cs typeface="+mn-cs"/>
              </a:rPr>
              <a:t> edukacji, wzrost kompetencji językowych, inspirujący film z realizacji projektu.</a:t>
            </a:r>
          </a:p>
        </p:txBody>
      </p:sp>
      <p:sp>
        <p:nvSpPr>
          <p:cNvPr id="6" name="Symbol zastępczy tekstu 2">
            <a:extLst>
              <a:ext uri="{FF2B5EF4-FFF2-40B4-BE49-F238E27FC236}">
                <a16:creationId xmlns:a16="http://schemas.microsoft.com/office/drawing/2014/main" id="{BF0C35CE-606B-9CF1-0BE1-BF49A08C983E}"/>
              </a:ext>
            </a:extLst>
          </p:cNvPr>
          <p:cNvSpPr txBox="1">
            <a:spLocks/>
          </p:cNvSpPr>
          <p:nvPr/>
        </p:nvSpPr>
        <p:spPr>
          <a:xfrm>
            <a:off x="534798" y="338757"/>
            <a:ext cx="8521118" cy="63117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nSpc>
                <a:spcPct val="90000"/>
              </a:lnSpc>
              <a:spcBef>
                <a:spcPct val="0"/>
              </a:spcBef>
              <a:buNone/>
              <a:defRPr sz="3200">
                <a:solidFill>
                  <a:srgbClr val="0CB0E7"/>
                </a:solidFill>
                <a:latin typeface="Roboto Medium" panose="02000000000000000000" pitchFamily="2" charset="0"/>
                <a:ea typeface="Roboto Medium" panose="02000000000000000000" pitchFamily="2" charset="0"/>
                <a:cs typeface="+mj-cs"/>
              </a:defRPr>
            </a:lvl1pPr>
            <a:lvl2pPr marL="457200" indent="0" algn="l" rtl="0" eaLnBrk="0" fontAlgn="base" hangingPunct="0">
              <a:spcBef>
                <a:spcPct val="20000"/>
              </a:spcBef>
              <a:spcAft>
                <a:spcPct val="0"/>
              </a:spcAft>
              <a:buFont typeface="Arial" panose="020B0604020202020204" pitchFamily="34" charset="0"/>
              <a:buNone/>
              <a:defRPr sz="1800" kern="1200">
                <a:solidFill>
                  <a:schemeClr val="tx1">
                    <a:tint val="75000"/>
                  </a:schemeClr>
                </a:solidFill>
                <a:latin typeface="+mn-lt"/>
                <a:ea typeface="+mn-ea"/>
                <a:cs typeface="+mn-cs"/>
              </a:defRPr>
            </a:lvl2pPr>
            <a:lvl3pPr marL="914400" indent="0" algn="l" rtl="0" eaLnBrk="0" fontAlgn="base" hangingPunct="0">
              <a:spcBef>
                <a:spcPct val="20000"/>
              </a:spcBef>
              <a:spcAft>
                <a:spcPct val="0"/>
              </a:spcAft>
              <a:buFont typeface="Arial" panose="020B0604020202020204" pitchFamily="34" charset="0"/>
              <a:buNone/>
              <a:defRPr sz="1600" kern="1200">
                <a:solidFill>
                  <a:schemeClr val="tx1">
                    <a:tint val="75000"/>
                  </a:schemeClr>
                </a:solidFill>
                <a:latin typeface="+mn-lt"/>
                <a:ea typeface="+mn-ea"/>
                <a:cs typeface="+mn-cs"/>
              </a:defRPr>
            </a:lvl3pPr>
            <a:lvl4pPr marL="1371600" indent="0" algn="l" rtl="0" eaLnBrk="0" fontAlgn="base" hangingPunct="0">
              <a:spcBef>
                <a:spcPct val="20000"/>
              </a:spcBef>
              <a:spcAft>
                <a:spcPct val="0"/>
              </a:spcAft>
              <a:buFont typeface="Arial" panose="020B0604020202020204" pitchFamily="34" charset="0"/>
              <a:buNone/>
              <a:defRPr sz="1400" kern="1200">
                <a:solidFill>
                  <a:schemeClr val="tx1">
                    <a:tint val="75000"/>
                  </a:schemeClr>
                </a:solidFill>
                <a:latin typeface="+mn-lt"/>
                <a:ea typeface="+mn-ea"/>
                <a:cs typeface="+mn-cs"/>
              </a:defRPr>
            </a:lvl4pPr>
            <a:lvl5pPr marL="1828800" indent="0" algn="l" rtl="0" eaLnBrk="0" fontAlgn="base" hangingPunct="0">
              <a:spcBef>
                <a:spcPct val="20000"/>
              </a:spcBef>
              <a:spcAft>
                <a:spcPct val="0"/>
              </a:spcAft>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defTabSz="685800" eaLnBrk="1" fontAlgn="auto" hangingPunct="1">
              <a:spcAft>
                <a:spcPts val="0"/>
              </a:spcAft>
            </a:pPr>
            <a:r>
              <a:rPr lang="pl-PL" sz="2400"/>
              <a:t>Partnerstwa współpracy - przykład</a:t>
            </a:r>
            <a:endParaRPr lang="pl-PL" sz="2400" dirty="0"/>
          </a:p>
        </p:txBody>
      </p:sp>
    </p:spTree>
    <p:extLst>
      <p:ext uri="{BB962C8B-B14F-4D97-AF65-F5344CB8AC3E}">
        <p14:creationId xmlns:p14="http://schemas.microsoft.com/office/powerpoint/2010/main" val="39246555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0E9AB-05BC-6DD1-F1E2-42E90563871A}"/>
            </a:ext>
          </a:extLst>
        </p:cNvPr>
        <p:cNvGrpSpPr/>
        <p:nvPr/>
      </p:nvGrpSpPr>
      <p:grpSpPr>
        <a:xfrm>
          <a:off x="0" y="0"/>
          <a:ext cx="0" cy="0"/>
          <a:chOff x="0" y="0"/>
          <a:chExt cx="0" cy="0"/>
        </a:xfrm>
      </p:grpSpPr>
      <p:sp>
        <p:nvSpPr>
          <p:cNvPr id="30" name="pole tekstowe 29">
            <a:extLst>
              <a:ext uri="{FF2B5EF4-FFF2-40B4-BE49-F238E27FC236}">
                <a16:creationId xmlns:a16="http://schemas.microsoft.com/office/drawing/2014/main" id="{2AF420B7-3FD7-622B-783E-DE0B29C72B92}"/>
              </a:ext>
            </a:extLst>
          </p:cNvPr>
          <p:cNvSpPr txBox="1"/>
          <p:nvPr/>
        </p:nvSpPr>
        <p:spPr>
          <a:xfrm>
            <a:off x="395591" y="1057072"/>
            <a:ext cx="8660325" cy="3747671"/>
          </a:xfrm>
          <a:prstGeom prst="rect">
            <a:avLst/>
          </a:prstGeom>
        </p:spPr>
        <p:txBody>
          <a:bodyPr vert="horz" lIns="68580" tIns="34290" rIns="68580" bIns="34290" rtlCol="0">
            <a:normAutofit/>
          </a:bodyPr>
          <a:lstStyle>
            <a:lvl1pPr indent="0">
              <a:lnSpc>
                <a:spcPct val="90000"/>
              </a:lnSpc>
              <a:spcBef>
                <a:spcPts val="1000"/>
              </a:spcBef>
              <a:buFont typeface="Arial" panose="020B0604020202020204" pitchFamily="34" charset="0"/>
              <a:buNone/>
              <a:defRPr b="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defTabSz="685800" eaLnBrk="1" fontAlgn="auto" hangingPunct="1">
              <a:spcBef>
                <a:spcPts val="750"/>
              </a:spcBef>
              <a:spcAft>
                <a:spcPts val="0"/>
              </a:spcAft>
            </a:pPr>
            <a:r>
              <a:rPr lang="pl-PL" sz="1350" dirty="0">
                <a:solidFill>
                  <a:prstClr val="black"/>
                </a:solidFill>
                <a:latin typeface="Calibri" panose="020F0502020204030204"/>
                <a:cs typeface="+mn-cs"/>
              </a:rPr>
              <a:t>Wnioskodawca: Miejski Ośrodek Pomocy Społecznej w Gdyni</a:t>
            </a:r>
          </a:p>
          <a:p>
            <a:pPr defTabSz="685800" eaLnBrk="1" fontAlgn="auto" hangingPunct="1">
              <a:spcBef>
                <a:spcPts val="750"/>
              </a:spcBef>
              <a:spcAft>
                <a:spcPts val="0"/>
              </a:spcAft>
            </a:pPr>
            <a:r>
              <a:rPr lang="pl-PL" sz="1350" dirty="0">
                <a:solidFill>
                  <a:prstClr val="black"/>
                </a:solidFill>
                <a:latin typeface="Calibri" panose="020F0502020204030204"/>
                <a:cs typeface="+mn-cs"/>
              </a:rPr>
              <a:t>Kraje partnerskie: Słowacja, Niemcy, Polska</a:t>
            </a:r>
          </a:p>
          <a:p>
            <a:pPr defTabSz="685800" eaLnBrk="1" fontAlgn="auto" hangingPunct="1">
              <a:spcBef>
                <a:spcPts val="750"/>
              </a:spcBef>
              <a:spcAft>
                <a:spcPts val="0"/>
              </a:spcAft>
            </a:pPr>
            <a:r>
              <a:rPr lang="pl-PL" sz="1350" dirty="0">
                <a:solidFill>
                  <a:prstClr val="black"/>
                </a:solidFill>
                <a:latin typeface="Calibri" panose="020F0502020204030204"/>
                <a:cs typeface="+mn-cs"/>
              </a:rPr>
              <a:t>Temat: </a:t>
            </a:r>
            <a:r>
              <a:rPr lang="pl-PL" sz="1400" dirty="0"/>
              <a:t>Edukacja jako narzędzie integracji społecznej</a:t>
            </a:r>
            <a:endParaRPr lang="pl-PL" sz="1350" dirty="0">
              <a:solidFill>
                <a:prstClr val="black"/>
              </a:solidFill>
              <a:latin typeface="Calibri" panose="020F0502020204030204"/>
              <a:cs typeface="+mn-cs"/>
            </a:endParaRPr>
          </a:p>
          <a:p>
            <a:pPr defTabSz="685800" eaLnBrk="1" fontAlgn="auto" hangingPunct="1">
              <a:spcBef>
                <a:spcPts val="750"/>
              </a:spcBef>
              <a:spcAft>
                <a:spcPts val="0"/>
              </a:spcAft>
            </a:pPr>
            <a:r>
              <a:rPr lang="pl-PL" sz="1350" b="0" dirty="0">
                <a:solidFill>
                  <a:prstClr val="black"/>
                </a:solidFill>
                <a:latin typeface="Calibri" panose="020F0502020204030204"/>
                <a:cs typeface="+mn-cs"/>
              </a:rPr>
              <a:t>Cele projektu:</a:t>
            </a:r>
          </a:p>
          <a:p>
            <a:pPr marL="214313" indent="-214313" defTabSz="685800" eaLnBrk="1" fontAlgn="auto" hangingPunct="1">
              <a:spcBef>
                <a:spcPts val="750"/>
              </a:spcBef>
              <a:spcAft>
                <a:spcPts val="0"/>
              </a:spcAft>
              <a:buFont typeface="Arial" panose="020B0604020202020204" pitchFamily="34" charset="0"/>
              <a:buChar char="•"/>
            </a:pPr>
            <a:r>
              <a:rPr lang="pl-PL" sz="1350" b="0" dirty="0">
                <a:solidFill>
                  <a:prstClr val="black"/>
                </a:solidFill>
                <a:latin typeface="Calibri" panose="020F0502020204030204"/>
                <a:cs typeface="+mn-cs"/>
              </a:rPr>
              <a:t>Poszukiwanie rozwiązań, metod i narzędzi, które pozwoliłyby na podniesienie jakości oferty edukacyjnej i wsparcia w zakresie integracji społecznej osób </a:t>
            </a:r>
            <a:r>
              <a:rPr lang="pl-PL" sz="1350" b="0" dirty="0" err="1">
                <a:solidFill>
                  <a:prstClr val="black"/>
                </a:solidFill>
                <a:latin typeface="Calibri" panose="020F0502020204030204"/>
                <a:cs typeface="+mn-cs"/>
              </a:rPr>
              <a:t>defaworyzowanych</a:t>
            </a:r>
            <a:r>
              <a:rPr lang="pl-PL" sz="1350" b="0" dirty="0">
                <a:solidFill>
                  <a:prstClr val="black"/>
                </a:solidFill>
                <a:latin typeface="Calibri" panose="020F0502020204030204"/>
                <a:cs typeface="+mn-cs"/>
              </a:rPr>
              <a:t>, zmagających się z szeregiem problemów. </a:t>
            </a:r>
          </a:p>
          <a:p>
            <a:pPr defTabSz="685800" eaLnBrk="1" fontAlgn="auto" hangingPunct="1">
              <a:spcBef>
                <a:spcPts val="750"/>
              </a:spcBef>
              <a:spcAft>
                <a:spcPts val="0"/>
              </a:spcAft>
            </a:pPr>
            <a:r>
              <a:rPr lang="pl-PL" sz="1350" b="0" dirty="0">
                <a:solidFill>
                  <a:prstClr val="black"/>
                </a:solidFill>
                <a:latin typeface="Calibri" panose="020F0502020204030204"/>
                <a:cs typeface="+mn-cs"/>
              </a:rPr>
              <a:t>Rezultat:</a:t>
            </a:r>
          </a:p>
          <a:p>
            <a:pPr defTabSz="685800" eaLnBrk="1" fontAlgn="auto" hangingPunct="1">
              <a:spcBef>
                <a:spcPts val="750"/>
              </a:spcBef>
              <a:spcAft>
                <a:spcPts val="0"/>
              </a:spcAft>
            </a:pPr>
            <a:r>
              <a:rPr lang="pl-PL" sz="1350" b="0" dirty="0">
                <a:solidFill>
                  <a:prstClr val="black"/>
                </a:solidFill>
                <a:latin typeface="Calibri" panose="020F0502020204030204"/>
                <a:cs typeface="+mn-cs"/>
              </a:rPr>
              <a:t>Doskonalenie umiejętności komunikacyjnych, rozwijanie kompetencji do prowadzenia działalności edukacyjnej, poznawanie nowych metod pracy z osobami zagrożonymi wykluczeniem społecznym, poprawa jakości oferowanego wsparcia, stworzenie sieci współpracy i wymiana doświadczeń między Partnerami. Uczestnicy poszerzyli swoją wiedzę i uzyskali szerszy obraz systemów edukacyjnych i wsparcia w krajach partnerskich. Organizacje uzyskały szersze spojrzenie na potrzeby osób wykluczonych społecznie, zwiększyły własny potencjał i umiejętności jego wykorzystania w obszarze zawodowym. Wymiana doświadczeń z kolegami przyczyniła się do wzrostu motywacji wśród pracowników. Poznanie nowych metod, wymiana doświadczeń i opinii z osobami z innych krajów poszerzyły horyzonty intelektualne.</a:t>
            </a:r>
          </a:p>
        </p:txBody>
      </p:sp>
      <p:sp>
        <p:nvSpPr>
          <p:cNvPr id="6" name="Symbol zastępczy tekstu 2">
            <a:extLst>
              <a:ext uri="{FF2B5EF4-FFF2-40B4-BE49-F238E27FC236}">
                <a16:creationId xmlns:a16="http://schemas.microsoft.com/office/drawing/2014/main" id="{6F91347F-8D5C-311B-D007-F1EB5A32F541}"/>
              </a:ext>
            </a:extLst>
          </p:cNvPr>
          <p:cNvSpPr txBox="1">
            <a:spLocks/>
          </p:cNvSpPr>
          <p:nvPr/>
        </p:nvSpPr>
        <p:spPr>
          <a:xfrm>
            <a:off x="465194" y="480425"/>
            <a:ext cx="8521118" cy="63117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nSpc>
                <a:spcPct val="90000"/>
              </a:lnSpc>
              <a:spcBef>
                <a:spcPct val="0"/>
              </a:spcBef>
              <a:buNone/>
              <a:defRPr sz="3200">
                <a:solidFill>
                  <a:srgbClr val="0CB0E7"/>
                </a:solidFill>
                <a:latin typeface="Roboto Medium" panose="02000000000000000000" pitchFamily="2" charset="0"/>
                <a:ea typeface="Roboto Medium" panose="02000000000000000000" pitchFamily="2" charset="0"/>
                <a:cs typeface="+mj-cs"/>
              </a:defRPr>
            </a:lvl1pPr>
            <a:lvl2pPr marL="457200" indent="0" algn="l" rtl="0" eaLnBrk="0" fontAlgn="base" hangingPunct="0">
              <a:spcBef>
                <a:spcPct val="20000"/>
              </a:spcBef>
              <a:spcAft>
                <a:spcPct val="0"/>
              </a:spcAft>
              <a:buFont typeface="Arial" panose="020B0604020202020204" pitchFamily="34" charset="0"/>
              <a:buNone/>
              <a:defRPr sz="1800" kern="1200">
                <a:solidFill>
                  <a:schemeClr val="tx1">
                    <a:tint val="75000"/>
                  </a:schemeClr>
                </a:solidFill>
                <a:latin typeface="+mn-lt"/>
                <a:ea typeface="+mn-ea"/>
                <a:cs typeface="+mn-cs"/>
              </a:defRPr>
            </a:lvl2pPr>
            <a:lvl3pPr marL="914400" indent="0" algn="l" rtl="0" eaLnBrk="0" fontAlgn="base" hangingPunct="0">
              <a:spcBef>
                <a:spcPct val="20000"/>
              </a:spcBef>
              <a:spcAft>
                <a:spcPct val="0"/>
              </a:spcAft>
              <a:buFont typeface="Arial" panose="020B0604020202020204" pitchFamily="34" charset="0"/>
              <a:buNone/>
              <a:defRPr sz="1600" kern="1200">
                <a:solidFill>
                  <a:schemeClr val="tx1">
                    <a:tint val="75000"/>
                  </a:schemeClr>
                </a:solidFill>
                <a:latin typeface="+mn-lt"/>
                <a:ea typeface="+mn-ea"/>
                <a:cs typeface="+mn-cs"/>
              </a:defRPr>
            </a:lvl3pPr>
            <a:lvl4pPr marL="1371600" indent="0" algn="l" rtl="0" eaLnBrk="0" fontAlgn="base" hangingPunct="0">
              <a:spcBef>
                <a:spcPct val="20000"/>
              </a:spcBef>
              <a:spcAft>
                <a:spcPct val="0"/>
              </a:spcAft>
              <a:buFont typeface="Arial" panose="020B0604020202020204" pitchFamily="34" charset="0"/>
              <a:buNone/>
              <a:defRPr sz="1400" kern="1200">
                <a:solidFill>
                  <a:schemeClr val="tx1">
                    <a:tint val="75000"/>
                  </a:schemeClr>
                </a:solidFill>
                <a:latin typeface="+mn-lt"/>
                <a:ea typeface="+mn-ea"/>
                <a:cs typeface="+mn-cs"/>
              </a:defRPr>
            </a:lvl4pPr>
            <a:lvl5pPr marL="1828800" indent="0" algn="l" rtl="0" eaLnBrk="0" fontAlgn="base" hangingPunct="0">
              <a:spcBef>
                <a:spcPct val="20000"/>
              </a:spcBef>
              <a:spcAft>
                <a:spcPct val="0"/>
              </a:spcAft>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defTabSz="685800" eaLnBrk="1" fontAlgn="auto" hangingPunct="1">
              <a:spcAft>
                <a:spcPts val="0"/>
              </a:spcAft>
            </a:pPr>
            <a:r>
              <a:rPr lang="pl-PL" sz="2400" dirty="0"/>
              <a:t>Partnerstwa współpracy - przykład</a:t>
            </a:r>
          </a:p>
        </p:txBody>
      </p:sp>
    </p:spTree>
    <p:extLst>
      <p:ext uri="{BB962C8B-B14F-4D97-AF65-F5344CB8AC3E}">
        <p14:creationId xmlns:p14="http://schemas.microsoft.com/office/powerpoint/2010/main" val="17806058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e tekstowe 4">
            <a:extLst>
              <a:ext uri="{FF2B5EF4-FFF2-40B4-BE49-F238E27FC236}">
                <a16:creationId xmlns:a16="http://schemas.microsoft.com/office/drawing/2014/main" id="{4F0295AA-B831-CA69-0596-908C0D01AE6E}"/>
              </a:ext>
            </a:extLst>
          </p:cNvPr>
          <p:cNvSpPr txBox="1"/>
          <p:nvPr/>
        </p:nvSpPr>
        <p:spPr>
          <a:xfrm>
            <a:off x="363349" y="529139"/>
            <a:ext cx="2418591" cy="830997"/>
          </a:xfrm>
          <a:prstGeom prst="rect">
            <a:avLst/>
          </a:prstGeom>
          <a:noFill/>
        </p:spPr>
        <p:txBody>
          <a:bodyPr wrap="square">
            <a:spAutoFit/>
          </a:bodyPr>
          <a:lstStyle/>
          <a:p>
            <a:pPr algn="l"/>
            <a:r>
              <a:rPr lang="pl-PL" sz="1600" b="1">
                <a:solidFill>
                  <a:srgbClr val="217CC4"/>
                </a:solidFill>
                <a:latin typeface="Roboto Light" panose="02000000000000000000" pitchFamily="2" charset="0"/>
                <a:ea typeface="Roboto Light" panose="02000000000000000000" pitchFamily="2" charset="0"/>
                <a:cs typeface="Roboto" panose="02000000000000000000" pitchFamily="2" charset="0"/>
              </a:rPr>
              <a:t>MUZEUM PALACU KROLA JANA III W WILANOWIE</a:t>
            </a:r>
            <a:endParaRPr lang="pl-PL" sz="1600" b="1" dirty="0">
              <a:solidFill>
                <a:srgbClr val="217CC4"/>
              </a:solidFill>
              <a:latin typeface="Roboto Light" panose="02000000000000000000" pitchFamily="2" charset="0"/>
              <a:ea typeface="Roboto Light" panose="02000000000000000000" pitchFamily="2" charset="0"/>
              <a:cs typeface="Roboto" panose="02000000000000000000" pitchFamily="2" charset="0"/>
            </a:endParaRPr>
          </a:p>
        </p:txBody>
      </p:sp>
      <p:grpSp>
        <p:nvGrpSpPr>
          <p:cNvPr id="30" name="Grupa 29">
            <a:extLst>
              <a:ext uri="{FF2B5EF4-FFF2-40B4-BE49-F238E27FC236}">
                <a16:creationId xmlns:a16="http://schemas.microsoft.com/office/drawing/2014/main" id="{3A6BA4BD-E557-DE79-ED7C-AD17B45FAE0D}"/>
              </a:ext>
            </a:extLst>
          </p:cNvPr>
          <p:cNvGrpSpPr/>
          <p:nvPr/>
        </p:nvGrpSpPr>
        <p:grpSpPr>
          <a:xfrm>
            <a:off x="3298873" y="171349"/>
            <a:ext cx="5352758" cy="1049758"/>
            <a:chOff x="5090259" y="406511"/>
            <a:chExt cx="6434716" cy="1399676"/>
          </a:xfrm>
        </p:grpSpPr>
        <p:sp>
          <p:nvSpPr>
            <p:cNvPr id="11" name="pole tekstowe 10">
              <a:extLst>
                <a:ext uri="{FF2B5EF4-FFF2-40B4-BE49-F238E27FC236}">
                  <a16:creationId xmlns:a16="http://schemas.microsoft.com/office/drawing/2014/main" id="{48B5F2A6-7F14-430A-4C7C-3FED0DC771BA}"/>
                </a:ext>
              </a:extLst>
            </p:cNvPr>
            <p:cNvSpPr txBox="1"/>
            <p:nvPr/>
          </p:nvSpPr>
          <p:spPr>
            <a:xfrm>
              <a:off x="5090259" y="862340"/>
              <a:ext cx="6434716" cy="943847"/>
            </a:xfrm>
            <a:prstGeom prst="rect">
              <a:avLst/>
            </a:prstGeom>
            <a:noFill/>
          </p:spPr>
          <p:txBody>
            <a:bodyPr wrap="square">
              <a:spAutoFit/>
            </a:bodyPr>
            <a:lstStyle/>
            <a:p>
              <a:r>
                <a:rPr lang="pl-PL" sz="1000" dirty="0">
                  <a:effectLst/>
                  <a:latin typeface="Aptos" panose="020B0004020202020204" pitchFamily="34" charset="0"/>
                  <a:ea typeface="Aptos" panose="020B0004020202020204" pitchFamily="34" charset="0"/>
                  <a:cs typeface="Times New Roman" panose="02020603050405020304" pitchFamily="18" charset="0"/>
                </a:rPr>
                <a:t>Głównym celem projektu była wymiana wiedzy i doświadczeń między partnerami konsorcjum w zakresie nawiązywania relacji i angażowania lokalnej społeczności w działalność </a:t>
              </a:r>
              <a:r>
                <a:rPr lang="pl-PL" sz="1000" dirty="0" err="1">
                  <a:effectLst/>
                  <a:latin typeface="Aptos" panose="020B0004020202020204" pitchFamily="34" charset="0"/>
                  <a:ea typeface="Aptos" panose="020B0004020202020204" pitchFamily="34" charset="0"/>
                  <a:cs typeface="Times New Roman" panose="02020603050405020304" pitchFamily="18" charset="0"/>
                </a:rPr>
                <a:t>wolontariacką</a:t>
              </a:r>
              <a:r>
                <a:rPr lang="pl-PL" sz="1000" dirty="0">
                  <a:effectLst/>
                  <a:latin typeface="Aptos" panose="020B0004020202020204" pitchFamily="34" charset="0"/>
                  <a:ea typeface="Aptos" panose="020B0004020202020204" pitchFamily="34" charset="0"/>
                  <a:cs typeface="Times New Roman" panose="02020603050405020304" pitchFamily="18" charset="0"/>
                </a:rPr>
                <a:t> muzeów oraz nieformalnej edukacji dorosłych na temat budowania narracji na temat europejskiego dziedzictwa kulturowego, przyrodniczego i historycznego. </a:t>
              </a:r>
              <a:endParaRPr lang="pl-PL" sz="1000" dirty="0">
                <a:latin typeface="Roboto Light" panose="02000000000000000000" pitchFamily="2" charset="0"/>
                <a:ea typeface="Roboto Light" panose="02000000000000000000" pitchFamily="2" charset="0"/>
                <a:cs typeface="Roboto" panose="02000000000000000000" pitchFamily="2" charset="0"/>
              </a:endParaRPr>
            </a:p>
          </p:txBody>
        </p:sp>
        <p:sp>
          <p:nvSpPr>
            <p:cNvPr id="13" name="pole tekstowe 12">
              <a:extLst>
                <a:ext uri="{FF2B5EF4-FFF2-40B4-BE49-F238E27FC236}">
                  <a16:creationId xmlns:a16="http://schemas.microsoft.com/office/drawing/2014/main" id="{5619C3A5-E21B-8F78-C75C-179EA193070F}"/>
                </a:ext>
              </a:extLst>
            </p:cNvPr>
            <p:cNvSpPr txBox="1"/>
            <p:nvPr/>
          </p:nvSpPr>
          <p:spPr>
            <a:xfrm>
              <a:off x="5090259" y="406511"/>
              <a:ext cx="6096000" cy="492442"/>
            </a:xfrm>
            <a:prstGeom prst="rect">
              <a:avLst/>
            </a:prstGeom>
            <a:noFill/>
          </p:spPr>
          <p:txBody>
            <a:bodyPr wrap="square">
              <a:spAutoFit/>
            </a:bodyPr>
            <a:lstStyle/>
            <a:p>
              <a:pPr algn="l"/>
              <a:r>
                <a:rPr lang="pl-PL" dirty="0">
                  <a:solidFill>
                    <a:srgbClr val="217CC4"/>
                  </a:solidFill>
                  <a:latin typeface="Roboto Light" panose="02000000000000000000" pitchFamily="2" charset="0"/>
                  <a:ea typeface="Roboto Light" panose="02000000000000000000" pitchFamily="2" charset="0"/>
                  <a:cs typeface="Roboto" panose="02000000000000000000" pitchFamily="2" charset="0"/>
                </a:rPr>
                <a:t>Cel projektu</a:t>
              </a:r>
            </a:p>
          </p:txBody>
        </p:sp>
      </p:grpSp>
      <p:grpSp>
        <p:nvGrpSpPr>
          <p:cNvPr id="29" name="Grupa 28">
            <a:extLst>
              <a:ext uri="{FF2B5EF4-FFF2-40B4-BE49-F238E27FC236}">
                <a16:creationId xmlns:a16="http://schemas.microsoft.com/office/drawing/2014/main" id="{1B695C6B-10F4-7EAA-CAD2-EC400B35D71F}"/>
              </a:ext>
            </a:extLst>
          </p:cNvPr>
          <p:cNvGrpSpPr/>
          <p:nvPr/>
        </p:nvGrpSpPr>
        <p:grpSpPr>
          <a:xfrm>
            <a:off x="3291137" y="1270387"/>
            <a:ext cx="5455771" cy="618871"/>
            <a:chOff x="5090259" y="1949562"/>
            <a:chExt cx="6434716" cy="825160"/>
          </a:xfrm>
        </p:grpSpPr>
        <p:sp>
          <p:nvSpPr>
            <p:cNvPr id="18" name="pole tekstowe 17">
              <a:extLst>
                <a:ext uri="{FF2B5EF4-FFF2-40B4-BE49-F238E27FC236}">
                  <a16:creationId xmlns:a16="http://schemas.microsoft.com/office/drawing/2014/main" id="{F1D96DF3-3DB1-C399-7B0B-20A51FA9CD96}"/>
                </a:ext>
              </a:extLst>
            </p:cNvPr>
            <p:cNvSpPr txBox="1"/>
            <p:nvPr/>
          </p:nvSpPr>
          <p:spPr>
            <a:xfrm>
              <a:off x="5090259" y="2405390"/>
              <a:ext cx="6434716" cy="369332"/>
            </a:xfrm>
            <a:prstGeom prst="rect">
              <a:avLst/>
            </a:prstGeom>
            <a:noFill/>
          </p:spPr>
          <p:txBody>
            <a:bodyPr wrap="square">
              <a:spAutoFit/>
            </a:bodyPr>
            <a:lstStyle/>
            <a:p>
              <a:r>
                <a:rPr lang="pl-PL" sz="1200" dirty="0">
                  <a:latin typeface="+mn-lt"/>
                  <a:ea typeface="Roboto Light" panose="02000000000000000000" pitchFamily="2" charset="0"/>
                  <a:cs typeface="Roboto" panose="02000000000000000000" pitchFamily="2" charset="0"/>
                </a:rPr>
                <a:t>Partnerzy - Węgry, </a:t>
              </a:r>
              <a:r>
                <a:rPr lang="pl-PL" sz="1200" dirty="0">
                  <a:latin typeface="+mn-lt"/>
                </a:rPr>
                <a:t>Włochy)</a:t>
              </a:r>
              <a:endParaRPr lang="pl-PL" sz="1200" dirty="0">
                <a:latin typeface="+mn-lt"/>
                <a:ea typeface="Roboto Light" panose="02000000000000000000" pitchFamily="2" charset="0"/>
                <a:cs typeface="Roboto" panose="02000000000000000000" pitchFamily="2" charset="0"/>
              </a:endParaRPr>
            </a:p>
          </p:txBody>
        </p:sp>
        <p:sp>
          <p:nvSpPr>
            <p:cNvPr id="19" name="pole tekstowe 18">
              <a:extLst>
                <a:ext uri="{FF2B5EF4-FFF2-40B4-BE49-F238E27FC236}">
                  <a16:creationId xmlns:a16="http://schemas.microsoft.com/office/drawing/2014/main" id="{24B538D7-3820-A31C-1EBE-E2C08F68E35E}"/>
                </a:ext>
              </a:extLst>
            </p:cNvPr>
            <p:cNvSpPr txBox="1"/>
            <p:nvPr/>
          </p:nvSpPr>
          <p:spPr>
            <a:xfrm>
              <a:off x="5090259" y="1949562"/>
              <a:ext cx="6096001" cy="492442"/>
            </a:xfrm>
            <a:prstGeom prst="rect">
              <a:avLst/>
            </a:prstGeom>
            <a:noFill/>
          </p:spPr>
          <p:txBody>
            <a:bodyPr wrap="square">
              <a:spAutoFit/>
            </a:bodyPr>
            <a:lstStyle/>
            <a:p>
              <a:pPr algn="l"/>
              <a:r>
                <a:rPr lang="pl-PL" dirty="0">
                  <a:solidFill>
                    <a:srgbClr val="217CC4"/>
                  </a:solidFill>
                  <a:latin typeface="Roboto Light" panose="02000000000000000000" pitchFamily="2" charset="0"/>
                  <a:ea typeface="Roboto Light" panose="02000000000000000000" pitchFamily="2" charset="0"/>
                  <a:cs typeface="Roboto" panose="02000000000000000000" pitchFamily="2" charset="0"/>
                </a:rPr>
                <a:t>Konsorcjum projektowe</a:t>
              </a:r>
            </a:p>
          </p:txBody>
        </p:sp>
      </p:grpSp>
      <p:cxnSp>
        <p:nvCxnSpPr>
          <p:cNvPr id="8" name="Łącznik prosty 7">
            <a:extLst>
              <a:ext uri="{FF2B5EF4-FFF2-40B4-BE49-F238E27FC236}">
                <a16:creationId xmlns:a16="http://schemas.microsoft.com/office/drawing/2014/main" id="{E52920CE-0C0D-3727-2D5A-65C9487BB231}"/>
              </a:ext>
            </a:extLst>
          </p:cNvPr>
          <p:cNvCxnSpPr>
            <a:cxnSpLocks/>
          </p:cNvCxnSpPr>
          <p:nvPr/>
        </p:nvCxnSpPr>
        <p:spPr>
          <a:xfrm>
            <a:off x="3383395" y="1946007"/>
            <a:ext cx="2364828"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 name="Prostokąt 5">
            <a:extLst>
              <a:ext uri="{FF2B5EF4-FFF2-40B4-BE49-F238E27FC236}">
                <a16:creationId xmlns:a16="http://schemas.microsoft.com/office/drawing/2014/main" id="{70486D6F-0944-C891-5BB6-0E483419D5EB}"/>
              </a:ext>
            </a:extLst>
          </p:cNvPr>
          <p:cNvSpPr/>
          <p:nvPr/>
        </p:nvSpPr>
        <p:spPr>
          <a:xfrm>
            <a:off x="8765622" y="0"/>
            <a:ext cx="378377" cy="4326086"/>
          </a:xfrm>
          <a:prstGeom prst="rect">
            <a:avLst/>
          </a:prstGeom>
          <a:solidFill>
            <a:srgbClr val="004B6C"/>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pl-PL" sz="1600" b="1" i="0" dirty="0">
                <a:solidFill>
                  <a:schemeClr val="bg1"/>
                </a:solidFill>
                <a:effectLst/>
                <a:latin typeface="Roboto Light" panose="02000000000000000000" pitchFamily="2" charset="0"/>
                <a:ea typeface="Roboto Light" panose="02000000000000000000" pitchFamily="2" charset="0"/>
              </a:rPr>
              <a:t>Akcja 2 – </a:t>
            </a:r>
            <a:r>
              <a:rPr lang="pl-PL" sz="1600" b="1" dirty="0">
                <a:solidFill>
                  <a:schemeClr val="bg1"/>
                </a:solidFill>
                <a:latin typeface="Roboto Light" panose="02000000000000000000" pitchFamily="2" charset="0"/>
                <a:ea typeface="Roboto Light" panose="02000000000000000000" pitchFamily="2" charset="0"/>
              </a:rPr>
              <a:t>KA220 Partnerstwa współpracy</a:t>
            </a:r>
            <a:endParaRPr lang="en-US" sz="1600" b="1" i="0" dirty="0">
              <a:solidFill>
                <a:schemeClr val="bg1"/>
              </a:solidFill>
              <a:effectLst/>
              <a:latin typeface="Roboto Light" panose="02000000000000000000" pitchFamily="2" charset="0"/>
              <a:ea typeface="Roboto Light" panose="02000000000000000000" pitchFamily="2" charset="0"/>
            </a:endParaRPr>
          </a:p>
        </p:txBody>
      </p:sp>
      <p:grpSp>
        <p:nvGrpSpPr>
          <p:cNvPr id="14" name="Grupa 13">
            <a:extLst>
              <a:ext uri="{FF2B5EF4-FFF2-40B4-BE49-F238E27FC236}">
                <a16:creationId xmlns:a16="http://schemas.microsoft.com/office/drawing/2014/main" id="{1271299E-69D0-BFF9-5FA6-0E32B280E279}"/>
              </a:ext>
            </a:extLst>
          </p:cNvPr>
          <p:cNvGrpSpPr/>
          <p:nvPr/>
        </p:nvGrpSpPr>
        <p:grpSpPr>
          <a:xfrm>
            <a:off x="3152581" y="2020731"/>
            <a:ext cx="5605305" cy="641954"/>
            <a:chOff x="3160317" y="2300133"/>
            <a:chExt cx="5605305" cy="641954"/>
          </a:xfrm>
        </p:grpSpPr>
        <p:grpSp>
          <p:nvGrpSpPr>
            <p:cNvPr id="31" name="Grupa 30">
              <a:extLst>
                <a:ext uri="{FF2B5EF4-FFF2-40B4-BE49-F238E27FC236}">
                  <a16:creationId xmlns:a16="http://schemas.microsoft.com/office/drawing/2014/main" id="{469EE014-D29A-FDF5-2641-567BE3E3875F}"/>
                </a:ext>
              </a:extLst>
            </p:cNvPr>
            <p:cNvGrpSpPr/>
            <p:nvPr/>
          </p:nvGrpSpPr>
          <p:grpSpPr>
            <a:xfrm>
              <a:off x="3298873" y="2300133"/>
              <a:ext cx="5080949" cy="595789"/>
              <a:chOff x="5090259" y="3702161"/>
              <a:chExt cx="6434716" cy="794386"/>
            </a:xfrm>
          </p:grpSpPr>
          <p:sp>
            <p:nvSpPr>
              <p:cNvPr id="20" name="pole tekstowe 19">
                <a:extLst>
                  <a:ext uri="{FF2B5EF4-FFF2-40B4-BE49-F238E27FC236}">
                    <a16:creationId xmlns:a16="http://schemas.microsoft.com/office/drawing/2014/main" id="{F2B03BB5-C67D-5859-988F-3CF72CE2D260}"/>
                  </a:ext>
                </a:extLst>
              </p:cNvPr>
              <p:cNvSpPr txBox="1"/>
              <p:nvPr/>
            </p:nvSpPr>
            <p:spPr>
              <a:xfrm>
                <a:off x="5090259" y="4157992"/>
                <a:ext cx="6434716" cy="338555"/>
              </a:xfrm>
              <a:prstGeom prst="rect">
                <a:avLst/>
              </a:prstGeom>
              <a:noFill/>
            </p:spPr>
            <p:txBody>
              <a:bodyPr wrap="square">
                <a:spAutoFit/>
              </a:bodyPr>
              <a:lstStyle/>
              <a:p>
                <a:pPr marL="214308" indent="-214308">
                  <a:buFont typeface="Arial" panose="020B0604020202020204" pitchFamily="34" charset="0"/>
                  <a:buChar char="•"/>
                </a:pPr>
                <a:endParaRPr lang="pl-PL" sz="1050" dirty="0">
                  <a:latin typeface="Roboto Light" panose="02000000000000000000" pitchFamily="2" charset="0"/>
                  <a:ea typeface="Roboto Light" panose="02000000000000000000" pitchFamily="2" charset="0"/>
                  <a:cs typeface="Roboto" panose="02000000000000000000" pitchFamily="2" charset="0"/>
                </a:endParaRPr>
              </a:p>
            </p:txBody>
          </p:sp>
          <p:sp>
            <p:nvSpPr>
              <p:cNvPr id="21" name="pole tekstowe 20">
                <a:extLst>
                  <a:ext uri="{FF2B5EF4-FFF2-40B4-BE49-F238E27FC236}">
                    <a16:creationId xmlns:a16="http://schemas.microsoft.com/office/drawing/2014/main" id="{D0F2A71D-E713-C98A-9CDF-32643FB2EC7D}"/>
                  </a:ext>
                </a:extLst>
              </p:cNvPr>
              <p:cNvSpPr txBox="1"/>
              <p:nvPr/>
            </p:nvSpPr>
            <p:spPr>
              <a:xfrm>
                <a:off x="5090259" y="3702161"/>
                <a:ext cx="6096000" cy="492443"/>
              </a:xfrm>
              <a:prstGeom prst="rect">
                <a:avLst/>
              </a:prstGeom>
              <a:noFill/>
            </p:spPr>
            <p:txBody>
              <a:bodyPr wrap="square">
                <a:spAutoFit/>
              </a:bodyPr>
              <a:lstStyle/>
              <a:p>
                <a:pPr algn="l"/>
                <a:r>
                  <a:rPr lang="pl-PL" dirty="0">
                    <a:solidFill>
                      <a:srgbClr val="217CC4"/>
                    </a:solidFill>
                    <a:latin typeface="Roboto Light" panose="02000000000000000000" pitchFamily="2" charset="0"/>
                    <a:ea typeface="Roboto Light" panose="02000000000000000000" pitchFamily="2" charset="0"/>
                    <a:cs typeface="Roboto" panose="02000000000000000000" pitchFamily="2" charset="0"/>
                  </a:rPr>
                  <a:t>Rezultaty</a:t>
                </a:r>
              </a:p>
            </p:txBody>
          </p:sp>
        </p:grpSp>
        <p:sp>
          <p:nvSpPr>
            <p:cNvPr id="12" name="pole tekstowe 11">
              <a:extLst>
                <a:ext uri="{FF2B5EF4-FFF2-40B4-BE49-F238E27FC236}">
                  <a16:creationId xmlns:a16="http://schemas.microsoft.com/office/drawing/2014/main" id="{C62BEDD1-0394-E994-7CAE-161AD7D8A525}"/>
                </a:ext>
              </a:extLst>
            </p:cNvPr>
            <p:cNvSpPr txBox="1"/>
            <p:nvPr/>
          </p:nvSpPr>
          <p:spPr>
            <a:xfrm>
              <a:off x="3160317" y="2688171"/>
              <a:ext cx="5605305" cy="253916"/>
            </a:xfrm>
            <a:prstGeom prst="rect">
              <a:avLst/>
            </a:prstGeom>
            <a:noFill/>
          </p:spPr>
          <p:txBody>
            <a:bodyPr wrap="square">
              <a:spAutoFit/>
            </a:bodyPr>
            <a:lstStyle/>
            <a:p>
              <a:pPr marL="171450" indent="-171450">
                <a:spcBef>
                  <a:spcPts val="300"/>
                </a:spcBef>
                <a:spcAft>
                  <a:spcPts val="300"/>
                </a:spcAft>
                <a:buFont typeface="Arial" panose="020B0604020202020204" pitchFamily="34" charset="0"/>
                <a:buChar char="•"/>
              </a:pPr>
              <a:endParaRPr lang="pl-PL" sz="1050" dirty="0">
                <a:latin typeface="Roboto Light" panose="02000000000000000000" pitchFamily="2" charset="0"/>
                <a:ea typeface="Roboto Light" panose="02000000000000000000" pitchFamily="2" charset="0"/>
              </a:endParaRPr>
            </a:p>
          </p:txBody>
        </p:sp>
      </p:grpSp>
      <p:sp>
        <p:nvSpPr>
          <p:cNvPr id="27" name="pole tekstowe 26">
            <a:extLst>
              <a:ext uri="{FF2B5EF4-FFF2-40B4-BE49-F238E27FC236}">
                <a16:creationId xmlns:a16="http://schemas.microsoft.com/office/drawing/2014/main" id="{5A404A4C-AA02-C5E3-8A81-2C51D7DF3197}"/>
              </a:ext>
            </a:extLst>
          </p:cNvPr>
          <p:cNvSpPr txBox="1"/>
          <p:nvPr/>
        </p:nvSpPr>
        <p:spPr>
          <a:xfrm>
            <a:off x="3298872" y="2390064"/>
            <a:ext cx="4944315" cy="1569660"/>
          </a:xfrm>
          <a:prstGeom prst="rect">
            <a:avLst/>
          </a:prstGeom>
          <a:noFill/>
        </p:spPr>
        <p:txBody>
          <a:bodyPr wrap="square">
            <a:spAutoFit/>
          </a:bodyPr>
          <a:lstStyle/>
          <a:p>
            <a:pPr marL="228600" indent="-228600">
              <a:buAutoNum type="arabicPeriod"/>
            </a:pPr>
            <a:r>
              <a:rPr lang="pl-PL" sz="1200" dirty="0">
                <a:effectLst/>
                <a:latin typeface="Aptos" panose="020B0004020202020204" pitchFamily="34" charset="0"/>
                <a:ea typeface="Aptos" panose="020B0004020202020204" pitchFamily="34" charset="0"/>
                <a:cs typeface="Times New Roman" panose="02020603050405020304" pitchFamily="18" charset="0"/>
              </a:rPr>
              <a:t>Wymiana wiedzą i doświadczeń w zakresie organizacji </a:t>
            </a:r>
            <a:r>
              <a:rPr lang="pl-PL" sz="1200" dirty="0" err="1">
                <a:effectLst/>
                <a:latin typeface="Aptos" panose="020B0004020202020204" pitchFamily="34" charset="0"/>
                <a:ea typeface="Aptos" panose="020B0004020202020204" pitchFamily="34" charset="0"/>
                <a:cs typeface="Times New Roman" panose="02020603050405020304" pitchFamily="18" charset="0"/>
              </a:rPr>
              <a:t>wolontariackich</a:t>
            </a:r>
            <a:r>
              <a:rPr lang="pl-PL" sz="1200" dirty="0">
                <a:effectLst/>
                <a:latin typeface="Aptos" panose="020B0004020202020204" pitchFamily="34" charset="0"/>
                <a:ea typeface="Aptos" panose="020B0004020202020204" pitchFamily="34" charset="0"/>
                <a:cs typeface="Times New Roman" panose="02020603050405020304" pitchFamily="18" charset="0"/>
              </a:rPr>
              <a:t> </a:t>
            </a:r>
          </a:p>
          <a:p>
            <a:pPr marL="228600" indent="-228600">
              <a:buAutoNum type="arabicPeriod"/>
            </a:pPr>
            <a:r>
              <a:rPr lang="pl-PL" sz="1200" dirty="0">
                <a:effectLst/>
                <a:latin typeface="Aptos" panose="020B0004020202020204" pitchFamily="34" charset="0"/>
                <a:ea typeface="Aptos" panose="020B0004020202020204" pitchFamily="34" charset="0"/>
                <a:cs typeface="Times New Roman" panose="02020603050405020304" pitchFamily="18" charset="0"/>
              </a:rPr>
              <a:t>Wymiana doświadczeń i wiedzy w zakresie edukacji muzealnej</a:t>
            </a:r>
          </a:p>
          <a:p>
            <a:pPr marL="228600" indent="-228600">
              <a:buAutoNum type="arabicPeriod"/>
            </a:pPr>
            <a:r>
              <a:rPr lang="pl-PL" sz="1200" dirty="0">
                <a:effectLst/>
                <a:latin typeface="Aptos" panose="020B0004020202020204" pitchFamily="34" charset="0"/>
                <a:ea typeface="Aptos" panose="020B0004020202020204" pitchFamily="34" charset="0"/>
                <a:cs typeface="Times New Roman" panose="02020603050405020304" pitchFamily="18" charset="0"/>
              </a:rPr>
              <a:t>Zaprezentowali partnerom metodologię standardów obsługi klienta ECHOCAST, która wspiera doskonałą obsługę gości muzeum </a:t>
            </a:r>
          </a:p>
          <a:p>
            <a:pPr marL="228600" indent="-228600">
              <a:buAutoNum type="arabicPeriod"/>
            </a:pPr>
            <a:r>
              <a:rPr lang="pl-PL" sz="1200" dirty="0">
                <a:effectLst/>
                <a:latin typeface="Aptos" panose="020B0004020202020204" pitchFamily="34" charset="0"/>
                <a:ea typeface="Aptos" panose="020B0004020202020204" pitchFamily="34" charset="0"/>
                <a:cs typeface="Times New Roman" panose="02020603050405020304" pitchFamily="18" charset="0"/>
              </a:rPr>
              <a:t>Opracowanie narzędzia edukacyjnego – „kostki opowieści” i instrukcje ich stosowania. Materiały są dostępne w Internecie (strona internetowa konsorcjum, platforma wyników).</a:t>
            </a:r>
            <a:endParaRPr lang="pl-PL" sz="1200" dirty="0"/>
          </a:p>
        </p:txBody>
      </p:sp>
    </p:spTree>
    <p:extLst>
      <p:ext uri="{BB962C8B-B14F-4D97-AF65-F5344CB8AC3E}">
        <p14:creationId xmlns:p14="http://schemas.microsoft.com/office/powerpoint/2010/main" val="33625315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pole tekstowe 29">
            <a:extLst>
              <a:ext uri="{FF2B5EF4-FFF2-40B4-BE49-F238E27FC236}">
                <a16:creationId xmlns:a16="http://schemas.microsoft.com/office/drawing/2014/main" id="{6BAE840F-8AC0-5B35-A66C-CA0399E9CF6D}"/>
              </a:ext>
            </a:extLst>
          </p:cNvPr>
          <p:cNvSpPr txBox="1"/>
          <p:nvPr/>
        </p:nvSpPr>
        <p:spPr>
          <a:xfrm>
            <a:off x="534798" y="1679897"/>
            <a:ext cx="8266800" cy="3269501"/>
          </a:xfrm>
          <a:prstGeom prst="rect">
            <a:avLst/>
          </a:prstGeom>
        </p:spPr>
        <p:txBody>
          <a:bodyPr vert="horz" lIns="68580" tIns="34290" rIns="68580" bIns="34290" rtlCol="0">
            <a:normAutofit lnSpcReduction="10000"/>
          </a:bodyPr>
          <a:lstStyle>
            <a:lvl1pPr indent="0">
              <a:lnSpc>
                <a:spcPct val="90000"/>
              </a:lnSpc>
              <a:spcBef>
                <a:spcPts val="1000"/>
              </a:spcBef>
              <a:buFont typeface="Arial" panose="020B0604020202020204" pitchFamily="34" charset="0"/>
              <a:buNone/>
              <a:defRPr b="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defTabSz="685800" eaLnBrk="1" fontAlgn="auto" hangingPunct="1">
              <a:spcBef>
                <a:spcPts val="750"/>
              </a:spcBef>
              <a:spcAft>
                <a:spcPts val="0"/>
              </a:spcAft>
            </a:pPr>
            <a:r>
              <a:rPr lang="pl-PL" sz="1350" dirty="0">
                <a:solidFill>
                  <a:prstClr val="black"/>
                </a:solidFill>
                <a:latin typeface="Calibri" panose="020F0502020204030204"/>
                <a:cs typeface="+mn-cs"/>
                <a:hlinkClick r:id="rId2"/>
              </a:rPr>
              <a:t>Spektrum</a:t>
            </a:r>
            <a:endParaRPr lang="pl-PL" sz="1350" dirty="0">
              <a:solidFill>
                <a:prstClr val="black"/>
              </a:solidFill>
              <a:latin typeface="Calibri" panose="020F0502020204030204"/>
              <a:cs typeface="+mn-cs"/>
            </a:endParaRPr>
          </a:p>
          <a:p>
            <a:pPr defTabSz="685800" eaLnBrk="1" fontAlgn="auto" hangingPunct="1">
              <a:spcBef>
                <a:spcPts val="750"/>
              </a:spcBef>
              <a:spcAft>
                <a:spcPts val="0"/>
              </a:spcAft>
            </a:pPr>
            <a:r>
              <a:rPr lang="pl-PL" sz="1350" dirty="0">
                <a:solidFill>
                  <a:prstClr val="black"/>
                </a:solidFill>
                <a:latin typeface="Calibri" panose="020F0502020204030204"/>
                <a:cs typeface="+mn-cs"/>
              </a:rPr>
              <a:t>Muzeum Narodowe w Krakowie</a:t>
            </a:r>
          </a:p>
          <a:p>
            <a:pPr defTabSz="685800" eaLnBrk="1" fontAlgn="auto" hangingPunct="1">
              <a:spcBef>
                <a:spcPts val="750"/>
              </a:spcBef>
              <a:spcAft>
                <a:spcPts val="0"/>
              </a:spcAft>
            </a:pPr>
            <a:r>
              <a:rPr lang="pl-PL" sz="1350" dirty="0">
                <a:solidFill>
                  <a:prstClr val="black"/>
                </a:solidFill>
                <a:latin typeface="Calibri" panose="020F0502020204030204"/>
                <a:cs typeface="+mn-cs"/>
              </a:rPr>
              <a:t>Współpraca z instytucjami kultury i ośrodkami badawczymi z Wielkiej Brytanii, Włoch, Hiszpanii i Belgii.</a:t>
            </a:r>
          </a:p>
          <a:p>
            <a:pPr defTabSz="685800" eaLnBrk="1" fontAlgn="auto" hangingPunct="1">
              <a:spcBef>
                <a:spcPts val="750"/>
              </a:spcBef>
              <a:spcAft>
                <a:spcPts val="0"/>
              </a:spcAft>
            </a:pPr>
            <a:r>
              <a:rPr lang="pl-PL" sz="1350" b="0" dirty="0">
                <a:solidFill>
                  <a:prstClr val="black"/>
                </a:solidFill>
                <a:latin typeface="Calibri" panose="020F0502020204030204"/>
                <a:cs typeface="+mn-cs"/>
              </a:rPr>
              <a:t>Ideą działań jest wypracowanie strategii, dzięki której instytucje kultury (muzea) staną się bardziej przyjazne osobom ze spektrum autyzmu. </a:t>
            </a:r>
          </a:p>
          <a:p>
            <a:pPr defTabSz="685800" eaLnBrk="1" fontAlgn="auto" hangingPunct="1">
              <a:spcBef>
                <a:spcPts val="750"/>
              </a:spcBef>
              <a:spcAft>
                <a:spcPts val="0"/>
              </a:spcAft>
            </a:pPr>
            <a:r>
              <a:rPr lang="pl-PL" sz="1350" b="0" dirty="0">
                <a:solidFill>
                  <a:prstClr val="black"/>
                </a:solidFill>
                <a:latin typeface="Calibri" panose="020F0502020204030204"/>
                <a:cs typeface="+mn-cs"/>
              </a:rPr>
              <a:t>Działania projektowe objęły:</a:t>
            </a:r>
          </a:p>
          <a:p>
            <a:pPr marL="214313" indent="-214313" defTabSz="685800" eaLnBrk="1" fontAlgn="auto" hangingPunct="1">
              <a:spcBef>
                <a:spcPts val="750"/>
              </a:spcBef>
              <a:spcAft>
                <a:spcPts val="0"/>
              </a:spcAft>
              <a:buFont typeface="Arial" panose="020B0604020202020204" pitchFamily="34" charset="0"/>
              <a:buChar char="•"/>
            </a:pPr>
            <a:r>
              <a:rPr lang="pl-PL" sz="1350" b="0" dirty="0">
                <a:solidFill>
                  <a:prstClr val="black"/>
                </a:solidFill>
                <a:latin typeface="Calibri" panose="020F0502020204030204"/>
                <a:cs typeface="+mn-cs"/>
              </a:rPr>
              <a:t>warsztaty dla uczniów szkół na temat historii, kultury i tradycji krajów uczestniczących w projekcie,</a:t>
            </a:r>
          </a:p>
          <a:p>
            <a:pPr marL="214313" indent="-214313" defTabSz="685800" eaLnBrk="1" fontAlgn="auto" hangingPunct="1">
              <a:spcBef>
                <a:spcPts val="750"/>
              </a:spcBef>
              <a:spcAft>
                <a:spcPts val="0"/>
              </a:spcAft>
              <a:buFont typeface="Arial" panose="020B0604020202020204" pitchFamily="34" charset="0"/>
              <a:buChar char="•"/>
            </a:pPr>
            <a:r>
              <a:rPr lang="pl-PL" sz="1350" b="0" dirty="0">
                <a:solidFill>
                  <a:prstClr val="black"/>
                </a:solidFill>
                <a:latin typeface="Calibri" panose="020F0502020204030204"/>
                <a:cs typeface="+mn-cs"/>
              </a:rPr>
              <a:t>Wizyty studyjne w instytucjach kultury z krajów partnerskich,</a:t>
            </a:r>
          </a:p>
          <a:p>
            <a:pPr marL="214313" indent="-214313" defTabSz="685800" eaLnBrk="1" fontAlgn="auto" hangingPunct="1">
              <a:spcBef>
                <a:spcPts val="750"/>
              </a:spcBef>
              <a:spcAft>
                <a:spcPts val="0"/>
              </a:spcAft>
              <a:buFont typeface="Arial" panose="020B0604020202020204" pitchFamily="34" charset="0"/>
              <a:buChar char="•"/>
            </a:pPr>
            <a:r>
              <a:rPr lang="pl-PL" sz="1350" b="0" dirty="0">
                <a:solidFill>
                  <a:prstClr val="black"/>
                </a:solidFill>
                <a:latin typeface="Calibri" panose="020F0502020204030204"/>
                <a:cs typeface="+mn-cs"/>
              </a:rPr>
              <a:t>analizę obecnej oferty edukacyjnej, dostępności instytucji kultury, </a:t>
            </a:r>
          </a:p>
          <a:p>
            <a:pPr marL="214313" indent="-214313" defTabSz="685800" eaLnBrk="1" fontAlgn="auto" hangingPunct="1">
              <a:spcBef>
                <a:spcPts val="750"/>
              </a:spcBef>
              <a:spcAft>
                <a:spcPts val="0"/>
              </a:spcAft>
              <a:buFont typeface="Arial" panose="020B0604020202020204" pitchFamily="34" charset="0"/>
              <a:buChar char="•"/>
            </a:pPr>
            <a:r>
              <a:rPr lang="pl-PL" sz="1350" b="0" dirty="0">
                <a:solidFill>
                  <a:prstClr val="black"/>
                </a:solidFill>
                <a:latin typeface="Calibri" panose="020F0502020204030204"/>
                <a:cs typeface="+mn-cs"/>
              </a:rPr>
              <a:t>wymianę dobrych praktyk i inspirację do wypracowania nowych działań dla widzów ze spektrum autyzmu i ich rodzin,</a:t>
            </a:r>
          </a:p>
          <a:p>
            <a:pPr marL="214313" indent="-214313" defTabSz="685800" eaLnBrk="1" fontAlgn="auto" hangingPunct="1">
              <a:spcBef>
                <a:spcPts val="750"/>
              </a:spcBef>
              <a:spcAft>
                <a:spcPts val="0"/>
              </a:spcAft>
              <a:buFont typeface="Arial" panose="020B0604020202020204" pitchFamily="34" charset="0"/>
              <a:buChar char="•"/>
            </a:pPr>
            <a:r>
              <a:rPr lang="pl-PL" sz="1350" b="0" dirty="0">
                <a:solidFill>
                  <a:prstClr val="black"/>
                </a:solidFill>
                <a:latin typeface="Calibri" panose="020F0502020204030204"/>
                <a:cs typeface="+mn-cs"/>
              </a:rPr>
              <a:t>opracowano praktyczne narzędzia, które pomogą ocenić, jakie działania instytucja potrzebuje wdrożyć, by być bardziej otwartą na osoby z ASD i ich rodziny. </a:t>
            </a:r>
          </a:p>
        </p:txBody>
      </p:sp>
      <p:sp>
        <p:nvSpPr>
          <p:cNvPr id="6" name="Symbol zastępczy tekstu 2">
            <a:extLst>
              <a:ext uri="{FF2B5EF4-FFF2-40B4-BE49-F238E27FC236}">
                <a16:creationId xmlns:a16="http://schemas.microsoft.com/office/drawing/2014/main" id="{BF0C35CE-606B-9CF1-0BE1-BF49A08C983E}"/>
              </a:ext>
            </a:extLst>
          </p:cNvPr>
          <p:cNvSpPr txBox="1">
            <a:spLocks/>
          </p:cNvSpPr>
          <p:nvPr/>
        </p:nvSpPr>
        <p:spPr>
          <a:xfrm>
            <a:off x="534798" y="338757"/>
            <a:ext cx="8521118" cy="63117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nSpc>
                <a:spcPct val="90000"/>
              </a:lnSpc>
              <a:spcBef>
                <a:spcPct val="0"/>
              </a:spcBef>
              <a:buNone/>
              <a:defRPr sz="3200">
                <a:solidFill>
                  <a:srgbClr val="0CB0E7"/>
                </a:solidFill>
                <a:latin typeface="Roboto Medium" panose="02000000000000000000" pitchFamily="2" charset="0"/>
                <a:ea typeface="Roboto Medium" panose="02000000000000000000" pitchFamily="2" charset="0"/>
                <a:cs typeface="+mj-cs"/>
              </a:defRPr>
            </a:lvl1pPr>
            <a:lvl2pPr marL="457200" indent="0" algn="l" rtl="0" eaLnBrk="0" fontAlgn="base" hangingPunct="0">
              <a:spcBef>
                <a:spcPct val="20000"/>
              </a:spcBef>
              <a:spcAft>
                <a:spcPct val="0"/>
              </a:spcAft>
              <a:buFont typeface="Arial" panose="020B0604020202020204" pitchFamily="34" charset="0"/>
              <a:buNone/>
              <a:defRPr sz="1800" kern="1200">
                <a:solidFill>
                  <a:schemeClr val="tx1">
                    <a:tint val="75000"/>
                  </a:schemeClr>
                </a:solidFill>
                <a:latin typeface="+mn-lt"/>
                <a:ea typeface="+mn-ea"/>
                <a:cs typeface="+mn-cs"/>
              </a:defRPr>
            </a:lvl2pPr>
            <a:lvl3pPr marL="914400" indent="0" algn="l" rtl="0" eaLnBrk="0" fontAlgn="base" hangingPunct="0">
              <a:spcBef>
                <a:spcPct val="20000"/>
              </a:spcBef>
              <a:spcAft>
                <a:spcPct val="0"/>
              </a:spcAft>
              <a:buFont typeface="Arial" panose="020B0604020202020204" pitchFamily="34" charset="0"/>
              <a:buNone/>
              <a:defRPr sz="1600" kern="1200">
                <a:solidFill>
                  <a:schemeClr val="tx1">
                    <a:tint val="75000"/>
                  </a:schemeClr>
                </a:solidFill>
                <a:latin typeface="+mn-lt"/>
                <a:ea typeface="+mn-ea"/>
                <a:cs typeface="+mn-cs"/>
              </a:defRPr>
            </a:lvl3pPr>
            <a:lvl4pPr marL="1371600" indent="0" algn="l" rtl="0" eaLnBrk="0" fontAlgn="base" hangingPunct="0">
              <a:spcBef>
                <a:spcPct val="20000"/>
              </a:spcBef>
              <a:spcAft>
                <a:spcPct val="0"/>
              </a:spcAft>
              <a:buFont typeface="Arial" panose="020B0604020202020204" pitchFamily="34" charset="0"/>
              <a:buNone/>
              <a:defRPr sz="1400" kern="1200">
                <a:solidFill>
                  <a:schemeClr val="tx1">
                    <a:tint val="75000"/>
                  </a:schemeClr>
                </a:solidFill>
                <a:latin typeface="+mn-lt"/>
                <a:ea typeface="+mn-ea"/>
                <a:cs typeface="+mn-cs"/>
              </a:defRPr>
            </a:lvl4pPr>
            <a:lvl5pPr marL="1828800" indent="0" algn="l" rtl="0" eaLnBrk="0" fontAlgn="base" hangingPunct="0">
              <a:spcBef>
                <a:spcPct val="20000"/>
              </a:spcBef>
              <a:spcAft>
                <a:spcPct val="0"/>
              </a:spcAft>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defTabSz="685800" eaLnBrk="1" fontAlgn="auto" hangingPunct="1">
              <a:spcAft>
                <a:spcPts val="0"/>
              </a:spcAft>
            </a:pPr>
            <a:r>
              <a:rPr lang="pl-PL" sz="2400" dirty="0"/>
              <a:t>Partnerstwa współpracy - przykład</a:t>
            </a:r>
          </a:p>
        </p:txBody>
      </p:sp>
      <p:pic>
        <p:nvPicPr>
          <p:cNvPr id="1026" name="Picture 2" descr="Logo projektu Spektrum. ">
            <a:extLst>
              <a:ext uri="{FF2B5EF4-FFF2-40B4-BE49-F238E27FC236}">
                <a16:creationId xmlns:a16="http://schemas.microsoft.com/office/drawing/2014/main" id="{162FFB81-ADCC-65C6-80BB-901768D93A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300" r="35996" b="30463"/>
          <a:stretch/>
        </p:blipFill>
        <p:spPr bwMode="auto">
          <a:xfrm>
            <a:off x="7210337" y="280607"/>
            <a:ext cx="1591261" cy="1863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04238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e tekstowe 4">
            <a:extLst>
              <a:ext uri="{FF2B5EF4-FFF2-40B4-BE49-F238E27FC236}">
                <a16:creationId xmlns:a16="http://schemas.microsoft.com/office/drawing/2014/main" id="{4F0295AA-B831-CA69-0596-908C0D01AE6E}"/>
              </a:ext>
            </a:extLst>
          </p:cNvPr>
          <p:cNvSpPr txBox="1"/>
          <p:nvPr/>
        </p:nvSpPr>
        <p:spPr>
          <a:xfrm>
            <a:off x="210207" y="117981"/>
            <a:ext cx="1543745" cy="830997"/>
          </a:xfrm>
          <a:prstGeom prst="rect">
            <a:avLst/>
          </a:prstGeom>
          <a:noFill/>
        </p:spPr>
        <p:txBody>
          <a:bodyPr wrap="square">
            <a:spAutoFit/>
          </a:bodyPr>
          <a:lstStyle/>
          <a:p>
            <a:pPr algn="l"/>
            <a:r>
              <a:rPr lang="pl-PL" sz="1600" b="1" dirty="0"/>
              <a:t>MUZEUM NARODOWE W KRAKOWIE</a:t>
            </a:r>
            <a:endParaRPr lang="pl-PL" sz="1600" b="1" dirty="0">
              <a:solidFill>
                <a:srgbClr val="217CC4"/>
              </a:solidFill>
              <a:latin typeface="Roboto Light" panose="02000000000000000000" pitchFamily="2" charset="0"/>
              <a:ea typeface="Roboto Light" panose="02000000000000000000" pitchFamily="2" charset="0"/>
              <a:cs typeface="Roboto" panose="02000000000000000000" pitchFamily="2" charset="0"/>
            </a:endParaRPr>
          </a:p>
        </p:txBody>
      </p:sp>
      <p:grpSp>
        <p:nvGrpSpPr>
          <p:cNvPr id="30" name="Grupa 29">
            <a:extLst>
              <a:ext uri="{FF2B5EF4-FFF2-40B4-BE49-F238E27FC236}">
                <a16:creationId xmlns:a16="http://schemas.microsoft.com/office/drawing/2014/main" id="{3A6BA4BD-E557-DE79-ED7C-AD17B45FAE0D}"/>
              </a:ext>
            </a:extLst>
          </p:cNvPr>
          <p:cNvGrpSpPr/>
          <p:nvPr/>
        </p:nvGrpSpPr>
        <p:grpSpPr>
          <a:xfrm>
            <a:off x="2207172" y="160472"/>
            <a:ext cx="6444459" cy="1199663"/>
            <a:chOff x="5090259" y="406511"/>
            <a:chExt cx="6434716" cy="1810045"/>
          </a:xfrm>
        </p:grpSpPr>
        <p:sp>
          <p:nvSpPr>
            <p:cNvPr id="11" name="pole tekstowe 10">
              <a:extLst>
                <a:ext uri="{FF2B5EF4-FFF2-40B4-BE49-F238E27FC236}">
                  <a16:creationId xmlns:a16="http://schemas.microsoft.com/office/drawing/2014/main" id="{48B5F2A6-7F14-430A-4C7C-3FED0DC771BA}"/>
                </a:ext>
              </a:extLst>
            </p:cNvPr>
            <p:cNvSpPr txBox="1"/>
            <p:nvPr/>
          </p:nvSpPr>
          <p:spPr>
            <a:xfrm>
              <a:off x="5090259" y="862340"/>
              <a:ext cx="6434716" cy="1354216"/>
            </a:xfrm>
            <a:prstGeom prst="rect">
              <a:avLst/>
            </a:prstGeom>
            <a:noFill/>
          </p:spPr>
          <p:txBody>
            <a:bodyPr wrap="square">
              <a:spAutoFit/>
            </a:bodyPr>
            <a:lstStyle/>
            <a:p>
              <a:r>
                <a:rPr lang="pl-PL" sz="1000" dirty="0">
                  <a:effectLst/>
                  <a:latin typeface="Aptos" panose="020B0004020202020204" pitchFamily="34" charset="0"/>
                  <a:ea typeface="Aptos" panose="020B0004020202020204" pitchFamily="34" charset="0"/>
                  <a:cs typeface="Times New Roman" panose="02020603050405020304" pitchFamily="18" charset="0"/>
                </a:rPr>
                <a:t>Głównym celem projektu jest zwiększenie dostępności, zwłaszcza w instytucjach dziedzictwa. Muzea powinny być przyjaznymi i dostępnymi miejscami dla młodych ludzi z ASD. Projekt został zaprojektowany, aby zmienić to nastawienie poprzez kampanie podnoszące świadomość skierowane do personelu muzeów, a także opracowanie i upowszechnienie zestawu praktycznych narzędzi dla instytucji kulturalnych, które pomogą im stać się bardziej przyjaznymi dla osób z ASD. </a:t>
              </a:r>
              <a:endParaRPr lang="pl-PL" sz="1000" dirty="0">
                <a:latin typeface="Roboto Light" panose="02000000000000000000" pitchFamily="2" charset="0"/>
                <a:ea typeface="Roboto Light" panose="02000000000000000000" pitchFamily="2" charset="0"/>
                <a:cs typeface="Roboto" panose="02000000000000000000" pitchFamily="2" charset="0"/>
              </a:endParaRPr>
            </a:p>
          </p:txBody>
        </p:sp>
        <p:sp>
          <p:nvSpPr>
            <p:cNvPr id="13" name="pole tekstowe 12">
              <a:extLst>
                <a:ext uri="{FF2B5EF4-FFF2-40B4-BE49-F238E27FC236}">
                  <a16:creationId xmlns:a16="http://schemas.microsoft.com/office/drawing/2014/main" id="{5619C3A5-E21B-8F78-C75C-179EA193070F}"/>
                </a:ext>
              </a:extLst>
            </p:cNvPr>
            <p:cNvSpPr txBox="1"/>
            <p:nvPr/>
          </p:nvSpPr>
          <p:spPr>
            <a:xfrm>
              <a:off x="5090259" y="406511"/>
              <a:ext cx="6096000" cy="492442"/>
            </a:xfrm>
            <a:prstGeom prst="rect">
              <a:avLst/>
            </a:prstGeom>
            <a:noFill/>
          </p:spPr>
          <p:txBody>
            <a:bodyPr wrap="square">
              <a:spAutoFit/>
            </a:bodyPr>
            <a:lstStyle/>
            <a:p>
              <a:pPr algn="l"/>
              <a:r>
                <a:rPr lang="pl-PL" dirty="0">
                  <a:solidFill>
                    <a:srgbClr val="217CC4"/>
                  </a:solidFill>
                  <a:latin typeface="Roboto Light" panose="02000000000000000000" pitchFamily="2" charset="0"/>
                  <a:ea typeface="Roboto Light" panose="02000000000000000000" pitchFamily="2" charset="0"/>
                  <a:cs typeface="Roboto" panose="02000000000000000000" pitchFamily="2" charset="0"/>
                </a:rPr>
                <a:t>Cel projektu</a:t>
              </a:r>
            </a:p>
          </p:txBody>
        </p:sp>
      </p:grpSp>
      <p:grpSp>
        <p:nvGrpSpPr>
          <p:cNvPr id="29" name="Grupa 28">
            <a:extLst>
              <a:ext uri="{FF2B5EF4-FFF2-40B4-BE49-F238E27FC236}">
                <a16:creationId xmlns:a16="http://schemas.microsoft.com/office/drawing/2014/main" id="{1B695C6B-10F4-7EAA-CAD2-EC400B35D71F}"/>
              </a:ext>
            </a:extLst>
          </p:cNvPr>
          <p:cNvGrpSpPr/>
          <p:nvPr/>
        </p:nvGrpSpPr>
        <p:grpSpPr>
          <a:xfrm>
            <a:off x="2225111" y="1348708"/>
            <a:ext cx="6540511" cy="1067835"/>
            <a:chOff x="4510294" y="2024124"/>
            <a:chExt cx="7014681" cy="1149165"/>
          </a:xfrm>
        </p:grpSpPr>
        <p:sp>
          <p:nvSpPr>
            <p:cNvPr id="18" name="pole tekstowe 17">
              <a:extLst>
                <a:ext uri="{FF2B5EF4-FFF2-40B4-BE49-F238E27FC236}">
                  <a16:creationId xmlns:a16="http://schemas.microsoft.com/office/drawing/2014/main" id="{F1D96DF3-3DB1-C399-7B0B-20A51FA9CD96}"/>
                </a:ext>
              </a:extLst>
            </p:cNvPr>
            <p:cNvSpPr txBox="1"/>
            <p:nvPr/>
          </p:nvSpPr>
          <p:spPr>
            <a:xfrm>
              <a:off x="4510294" y="2442003"/>
              <a:ext cx="7014681" cy="731286"/>
            </a:xfrm>
            <a:prstGeom prst="rect">
              <a:avLst/>
            </a:prstGeom>
            <a:noFill/>
          </p:spPr>
          <p:txBody>
            <a:bodyPr wrap="square">
              <a:spAutoFit/>
            </a:bodyPr>
            <a:lstStyle/>
            <a:p>
              <a:r>
                <a:rPr lang="pl-PL" sz="1200" dirty="0">
                  <a:latin typeface="+mn-lt"/>
                  <a:ea typeface="Roboto Light" panose="02000000000000000000" pitchFamily="2" charset="0"/>
                  <a:cs typeface="Roboto" panose="02000000000000000000" pitchFamily="2" charset="0"/>
                </a:rPr>
                <a:t>Partnerzy - </a:t>
              </a:r>
              <a:r>
                <a:rPr lang="nl-NL" sz="1200" dirty="0">
                  <a:latin typeface="+mn-lt"/>
                  <a:ea typeface="Roboto Light" panose="02000000000000000000" pitchFamily="2" charset="0"/>
                  <a:cs typeface="Roboto" panose="02000000000000000000" pitchFamily="2" charset="0"/>
                </a:rPr>
                <a:t>FARO. VLAAMS STEUNPUNT VOOR CULTUREEL ERFGOED VZW </a:t>
              </a:r>
              <a:r>
                <a:rPr lang="pl-PL" sz="1200" dirty="0">
                  <a:latin typeface="+mn-lt"/>
                  <a:ea typeface="Roboto Light" panose="02000000000000000000" pitchFamily="2" charset="0"/>
                  <a:cs typeface="Roboto" panose="02000000000000000000" pitchFamily="2" charset="0"/>
                </a:rPr>
                <a:t>(</a:t>
              </a:r>
              <a:r>
                <a:rPr lang="nl-NL" sz="1200" dirty="0">
                  <a:latin typeface="+mn-lt"/>
                  <a:ea typeface="Roboto Light" panose="02000000000000000000" pitchFamily="2" charset="0"/>
                  <a:cs typeface="Roboto" panose="02000000000000000000" pitchFamily="2" charset="0"/>
                </a:rPr>
                <a:t>Belgium</a:t>
              </a:r>
              <a:r>
                <a:rPr lang="pl-PL" sz="1200" dirty="0">
                  <a:latin typeface="+mn-lt"/>
                  <a:ea typeface="Roboto Light" panose="02000000000000000000" pitchFamily="2" charset="0"/>
                  <a:cs typeface="Roboto" panose="02000000000000000000" pitchFamily="2" charset="0"/>
                </a:rPr>
                <a:t>),</a:t>
              </a:r>
              <a:r>
                <a:rPr lang="en-US" sz="1200" dirty="0"/>
                <a:t> Outside In Pathways </a:t>
              </a:r>
              <a:r>
                <a:rPr lang="pl-PL" sz="1200" dirty="0"/>
                <a:t>(</a:t>
              </a:r>
              <a:r>
                <a:rPr lang="en-US" sz="1200" dirty="0"/>
                <a:t>United Kingdom</a:t>
              </a:r>
              <a:r>
                <a:rPr lang="pl-PL" sz="1200" dirty="0"/>
                <a:t>), </a:t>
              </a:r>
              <a:r>
                <a:rPr lang="es-ES" sz="1200" dirty="0"/>
                <a:t>UNIVERSIDAD NACIONAL DE EDUCACION A DISTANCIA </a:t>
              </a:r>
              <a:r>
                <a:rPr lang="pl-PL" sz="1200" dirty="0"/>
                <a:t>(</a:t>
              </a:r>
              <a:r>
                <a:rPr lang="es-ES" sz="1200" dirty="0"/>
                <a:t>Spain</a:t>
              </a:r>
              <a:r>
                <a:rPr lang="pl-PL" sz="1200" dirty="0"/>
                <a:t>), </a:t>
              </a:r>
              <a:r>
                <a:rPr lang="it-IT" sz="1200" dirty="0"/>
                <a:t>UNIVERSITA DEGLI STUDI ROMA </a:t>
              </a:r>
              <a:r>
                <a:rPr lang="pl-PL" sz="1200" dirty="0"/>
                <a:t>(It</a:t>
              </a:r>
              <a:r>
                <a:rPr lang="it-IT" sz="1200" dirty="0"/>
                <a:t>aly</a:t>
              </a:r>
              <a:r>
                <a:rPr lang="pl-PL" sz="1200" dirty="0"/>
                <a:t>)</a:t>
              </a:r>
              <a:r>
                <a:rPr lang="it-IT" sz="1200" dirty="0"/>
                <a:t> </a:t>
              </a:r>
              <a:r>
                <a:rPr lang="es-ES" sz="1200" dirty="0"/>
                <a:t> </a:t>
              </a:r>
              <a:r>
                <a:rPr lang="en-US" sz="1200" dirty="0"/>
                <a:t> </a:t>
              </a:r>
              <a:r>
                <a:rPr lang="nl-NL" sz="1200" dirty="0">
                  <a:latin typeface="+mn-lt"/>
                  <a:ea typeface="Roboto Light" panose="02000000000000000000" pitchFamily="2" charset="0"/>
                  <a:cs typeface="Roboto" panose="02000000000000000000" pitchFamily="2" charset="0"/>
                </a:rPr>
                <a:t> </a:t>
              </a:r>
              <a:endParaRPr lang="pl-PL" sz="1200" dirty="0">
                <a:latin typeface="+mn-lt"/>
                <a:ea typeface="Roboto Light" panose="02000000000000000000" pitchFamily="2" charset="0"/>
                <a:cs typeface="Roboto" panose="02000000000000000000" pitchFamily="2" charset="0"/>
              </a:endParaRPr>
            </a:p>
          </p:txBody>
        </p:sp>
        <p:sp>
          <p:nvSpPr>
            <p:cNvPr id="19" name="pole tekstowe 18">
              <a:extLst>
                <a:ext uri="{FF2B5EF4-FFF2-40B4-BE49-F238E27FC236}">
                  <a16:creationId xmlns:a16="http://schemas.microsoft.com/office/drawing/2014/main" id="{24B538D7-3820-A31C-1EBE-E2C08F68E35E}"/>
                </a:ext>
              </a:extLst>
            </p:cNvPr>
            <p:cNvSpPr txBox="1"/>
            <p:nvPr/>
          </p:nvSpPr>
          <p:spPr>
            <a:xfrm>
              <a:off x="4510294" y="2024124"/>
              <a:ext cx="6675967" cy="417879"/>
            </a:xfrm>
            <a:prstGeom prst="rect">
              <a:avLst/>
            </a:prstGeom>
            <a:noFill/>
          </p:spPr>
          <p:txBody>
            <a:bodyPr wrap="square">
              <a:spAutoFit/>
            </a:bodyPr>
            <a:lstStyle/>
            <a:p>
              <a:pPr algn="l"/>
              <a:r>
                <a:rPr lang="pl-PL" dirty="0">
                  <a:solidFill>
                    <a:srgbClr val="217CC4"/>
                  </a:solidFill>
                  <a:latin typeface="Roboto Light" panose="02000000000000000000" pitchFamily="2" charset="0"/>
                  <a:ea typeface="Roboto Light" panose="02000000000000000000" pitchFamily="2" charset="0"/>
                  <a:cs typeface="Roboto" panose="02000000000000000000" pitchFamily="2" charset="0"/>
                </a:rPr>
                <a:t>Konsorcjum projektowe</a:t>
              </a:r>
            </a:p>
          </p:txBody>
        </p:sp>
      </p:grpSp>
      <p:sp>
        <p:nvSpPr>
          <p:cNvPr id="6" name="Prostokąt 5">
            <a:extLst>
              <a:ext uri="{FF2B5EF4-FFF2-40B4-BE49-F238E27FC236}">
                <a16:creationId xmlns:a16="http://schemas.microsoft.com/office/drawing/2014/main" id="{70486D6F-0944-C891-5BB6-0E483419D5EB}"/>
              </a:ext>
            </a:extLst>
          </p:cNvPr>
          <p:cNvSpPr/>
          <p:nvPr/>
        </p:nvSpPr>
        <p:spPr>
          <a:xfrm>
            <a:off x="8765622" y="0"/>
            <a:ext cx="378377" cy="4326086"/>
          </a:xfrm>
          <a:prstGeom prst="rect">
            <a:avLst/>
          </a:prstGeom>
          <a:solidFill>
            <a:srgbClr val="004B6C"/>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pl-PL" sz="1600" b="1" i="0" dirty="0">
                <a:solidFill>
                  <a:schemeClr val="bg1"/>
                </a:solidFill>
                <a:effectLst/>
                <a:latin typeface="Roboto Light" panose="02000000000000000000" pitchFamily="2" charset="0"/>
                <a:ea typeface="Roboto Light" panose="02000000000000000000" pitchFamily="2" charset="0"/>
              </a:rPr>
              <a:t>Akcja 2 – </a:t>
            </a:r>
            <a:r>
              <a:rPr lang="pl-PL" sz="1600" b="1" dirty="0">
                <a:solidFill>
                  <a:schemeClr val="bg1"/>
                </a:solidFill>
                <a:latin typeface="Roboto Light" panose="02000000000000000000" pitchFamily="2" charset="0"/>
                <a:ea typeface="Roboto Light" panose="02000000000000000000" pitchFamily="2" charset="0"/>
              </a:rPr>
              <a:t>KA220 Partnerstwa współpracy</a:t>
            </a:r>
            <a:endParaRPr lang="en-US" sz="1600" b="1" i="0" dirty="0">
              <a:solidFill>
                <a:schemeClr val="bg1"/>
              </a:solidFill>
              <a:effectLst/>
              <a:latin typeface="Roboto Light" panose="02000000000000000000" pitchFamily="2" charset="0"/>
              <a:ea typeface="Roboto Light" panose="02000000000000000000" pitchFamily="2" charset="0"/>
            </a:endParaRPr>
          </a:p>
        </p:txBody>
      </p:sp>
      <p:grpSp>
        <p:nvGrpSpPr>
          <p:cNvPr id="14" name="Grupa 13">
            <a:extLst>
              <a:ext uri="{FF2B5EF4-FFF2-40B4-BE49-F238E27FC236}">
                <a16:creationId xmlns:a16="http://schemas.microsoft.com/office/drawing/2014/main" id="{1271299E-69D0-BFF9-5FA6-0E32B280E279}"/>
              </a:ext>
            </a:extLst>
          </p:cNvPr>
          <p:cNvGrpSpPr/>
          <p:nvPr/>
        </p:nvGrpSpPr>
        <p:grpSpPr>
          <a:xfrm>
            <a:off x="1365823" y="2430703"/>
            <a:ext cx="5605305" cy="641954"/>
            <a:chOff x="3160317" y="2300133"/>
            <a:chExt cx="5605305" cy="641954"/>
          </a:xfrm>
        </p:grpSpPr>
        <p:grpSp>
          <p:nvGrpSpPr>
            <p:cNvPr id="31" name="Grupa 30">
              <a:extLst>
                <a:ext uri="{FF2B5EF4-FFF2-40B4-BE49-F238E27FC236}">
                  <a16:creationId xmlns:a16="http://schemas.microsoft.com/office/drawing/2014/main" id="{469EE014-D29A-FDF5-2641-567BE3E3875F}"/>
                </a:ext>
              </a:extLst>
            </p:cNvPr>
            <p:cNvGrpSpPr/>
            <p:nvPr/>
          </p:nvGrpSpPr>
          <p:grpSpPr>
            <a:xfrm>
              <a:off x="3298873" y="2300133"/>
              <a:ext cx="5080949" cy="595789"/>
              <a:chOff x="5090259" y="3702161"/>
              <a:chExt cx="6434716" cy="794386"/>
            </a:xfrm>
          </p:grpSpPr>
          <p:sp>
            <p:nvSpPr>
              <p:cNvPr id="20" name="pole tekstowe 19">
                <a:extLst>
                  <a:ext uri="{FF2B5EF4-FFF2-40B4-BE49-F238E27FC236}">
                    <a16:creationId xmlns:a16="http://schemas.microsoft.com/office/drawing/2014/main" id="{F2B03BB5-C67D-5859-988F-3CF72CE2D260}"/>
                  </a:ext>
                </a:extLst>
              </p:cNvPr>
              <p:cNvSpPr txBox="1"/>
              <p:nvPr/>
            </p:nvSpPr>
            <p:spPr>
              <a:xfrm>
                <a:off x="5090259" y="4157992"/>
                <a:ext cx="6434716" cy="338555"/>
              </a:xfrm>
              <a:prstGeom prst="rect">
                <a:avLst/>
              </a:prstGeom>
              <a:noFill/>
            </p:spPr>
            <p:txBody>
              <a:bodyPr wrap="square">
                <a:spAutoFit/>
              </a:bodyPr>
              <a:lstStyle/>
              <a:p>
                <a:pPr marL="214308" indent="-214308">
                  <a:buFont typeface="Arial" panose="020B0604020202020204" pitchFamily="34" charset="0"/>
                  <a:buChar char="•"/>
                </a:pPr>
                <a:endParaRPr lang="pl-PL" sz="1050" dirty="0">
                  <a:latin typeface="Roboto Light" panose="02000000000000000000" pitchFamily="2" charset="0"/>
                  <a:ea typeface="Roboto Light" panose="02000000000000000000" pitchFamily="2" charset="0"/>
                  <a:cs typeface="Roboto" panose="02000000000000000000" pitchFamily="2" charset="0"/>
                </a:endParaRPr>
              </a:p>
            </p:txBody>
          </p:sp>
          <p:sp>
            <p:nvSpPr>
              <p:cNvPr id="21" name="pole tekstowe 20">
                <a:extLst>
                  <a:ext uri="{FF2B5EF4-FFF2-40B4-BE49-F238E27FC236}">
                    <a16:creationId xmlns:a16="http://schemas.microsoft.com/office/drawing/2014/main" id="{D0F2A71D-E713-C98A-9CDF-32643FB2EC7D}"/>
                  </a:ext>
                </a:extLst>
              </p:cNvPr>
              <p:cNvSpPr txBox="1"/>
              <p:nvPr/>
            </p:nvSpPr>
            <p:spPr>
              <a:xfrm>
                <a:off x="5090259" y="3702161"/>
                <a:ext cx="6096000" cy="492443"/>
              </a:xfrm>
              <a:prstGeom prst="rect">
                <a:avLst/>
              </a:prstGeom>
              <a:noFill/>
            </p:spPr>
            <p:txBody>
              <a:bodyPr wrap="square">
                <a:spAutoFit/>
              </a:bodyPr>
              <a:lstStyle/>
              <a:p>
                <a:pPr algn="l"/>
                <a:r>
                  <a:rPr lang="pl-PL" dirty="0">
                    <a:solidFill>
                      <a:srgbClr val="217CC4"/>
                    </a:solidFill>
                    <a:latin typeface="Roboto Light" panose="02000000000000000000" pitchFamily="2" charset="0"/>
                    <a:ea typeface="Roboto Light" panose="02000000000000000000" pitchFamily="2" charset="0"/>
                    <a:cs typeface="Roboto" panose="02000000000000000000" pitchFamily="2" charset="0"/>
                  </a:rPr>
                  <a:t>Rezultaty</a:t>
                </a:r>
              </a:p>
            </p:txBody>
          </p:sp>
        </p:grpSp>
        <p:sp>
          <p:nvSpPr>
            <p:cNvPr id="12" name="pole tekstowe 11">
              <a:extLst>
                <a:ext uri="{FF2B5EF4-FFF2-40B4-BE49-F238E27FC236}">
                  <a16:creationId xmlns:a16="http://schemas.microsoft.com/office/drawing/2014/main" id="{C62BEDD1-0394-E994-7CAE-161AD7D8A525}"/>
                </a:ext>
              </a:extLst>
            </p:cNvPr>
            <p:cNvSpPr txBox="1"/>
            <p:nvPr/>
          </p:nvSpPr>
          <p:spPr>
            <a:xfrm>
              <a:off x="3160317" y="2688171"/>
              <a:ext cx="5605305" cy="253916"/>
            </a:xfrm>
            <a:prstGeom prst="rect">
              <a:avLst/>
            </a:prstGeom>
            <a:noFill/>
          </p:spPr>
          <p:txBody>
            <a:bodyPr wrap="square">
              <a:spAutoFit/>
            </a:bodyPr>
            <a:lstStyle/>
            <a:p>
              <a:pPr marL="171450" indent="-171450">
                <a:spcBef>
                  <a:spcPts val="300"/>
                </a:spcBef>
                <a:spcAft>
                  <a:spcPts val="300"/>
                </a:spcAft>
                <a:buFont typeface="Arial" panose="020B0604020202020204" pitchFamily="34" charset="0"/>
                <a:buChar char="•"/>
              </a:pPr>
              <a:endParaRPr lang="pl-PL" sz="1050" dirty="0">
                <a:latin typeface="Roboto Light" panose="02000000000000000000" pitchFamily="2" charset="0"/>
                <a:ea typeface="Roboto Light" panose="02000000000000000000" pitchFamily="2" charset="0"/>
              </a:endParaRPr>
            </a:p>
          </p:txBody>
        </p:sp>
      </p:grpSp>
      <p:sp>
        <p:nvSpPr>
          <p:cNvPr id="27" name="pole tekstowe 26">
            <a:extLst>
              <a:ext uri="{FF2B5EF4-FFF2-40B4-BE49-F238E27FC236}">
                <a16:creationId xmlns:a16="http://schemas.microsoft.com/office/drawing/2014/main" id="{5A404A4C-AA02-C5E3-8A81-2C51D7DF3197}"/>
              </a:ext>
            </a:extLst>
          </p:cNvPr>
          <p:cNvSpPr txBox="1"/>
          <p:nvPr/>
        </p:nvSpPr>
        <p:spPr>
          <a:xfrm>
            <a:off x="1290851" y="2816273"/>
            <a:ext cx="6813780" cy="1569660"/>
          </a:xfrm>
          <a:prstGeom prst="rect">
            <a:avLst/>
          </a:prstGeom>
          <a:noFill/>
        </p:spPr>
        <p:txBody>
          <a:bodyPr wrap="square">
            <a:spAutoFit/>
          </a:bodyPr>
          <a:lstStyle/>
          <a:p>
            <a:pPr marL="228600" indent="-228600">
              <a:buAutoNum type="arabicPeriod"/>
            </a:pPr>
            <a:r>
              <a:rPr lang="pl-PL" sz="1200" dirty="0">
                <a:effectLst/>
                <a:latin typeface="Aptos" panose="020B0004020202020204" pitchFamily="34" charset="0"/>
                <a:ea typeface="Aptos" panose="020B0004020202020204" pitchFamily="34" charset="0"/>
                <a:cs typeface="Times New Roman" panose="02020603050405020304" pitchFamily="18" charset="0"/>
              </a:rPr>
              <a:t>Dzień Otwarty Spektrum, na który zaprosiliśmy pracowników polskich instytucji kultury, zapoznając ich z narzędziami opracowanymi w ramach projektu i prowadząc praktyczne warsztaty na temat korzystania z tych narzędzi. </a:t>
            </a:r>
          </a:p>
          <a:p>
            <a:pPr marL="228600" indent="-228600">
              <a:buAutoNum type="arabicPeriod"/>
            </a:pPr>
            <a:r>
              <a:rPr lang="pl-PL" sz="1200" dirty="0">
                <a:effectLst/>
                <a:latin typeface="Aptos" panose="020B0004020202020204" pitchFamily="34" charset="0"/>
                <a:ea typeface="Aptos" panose="020B0004020202020204" pitchFamily="34" charset="0"/>
                <a:cs typeface="Times New Roman" panose="02020603050405020304" pitchFamily="18" charset="0"/>
              </a:rPr>
              <a:t>Dokumenty i seria filmów dotyczące między innymi :Ogólne wytyczne dotyczące tworzenia muzeów przyjaznych dla osób z autyzmem, narzędzie pomagające zweryfikować poziom dostępności instytucji dla osób ze spektrum autyzmu, zestaw narzędzi edukacyjnych Spektrum wprowadzający innowacyjne metody uczenia się, aby uczynić muzea bardziej przyjaznymi dla osób z autyzmem</a:t>
            </a:r>
          </a:p>
        </p:txBody>
      </p:sp>
    </p:spTree>
    <p:extLst>
      <p:ext uri="{BB962C8B-B14F-4D97-AF65-F5344CB8AC3E}">
        <p14:creationId xmlns:p14="http://schemas.microsoft.com/office/powerpoint/2010/main" val="1093357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278599E-62C5-7FB7-0AE3-E1E0392A2593}"/>
              </a:ext>
            </a:extLst>
          </p:cNvPr>
          <p:cNvSpPr>
            <a:spLocks noGrp="1"/>
          </p:cNvSpPr>
          <p:nvPr>
            <p:ph type="title"/>
          </p:nvPr>
        </p:nvSpPr>
        <p:spPr/>
        <p:txBody>
          <a:bodyPr/>
          <a:lstStyle/>
          <a:p>
            <a:endParaRPr lang="pl-PL"/>
          </a:p>
        </p:txBody>
      </p:sp>
      <p:sp>
        <p:nvSpPr>
          <p:cNvPr id="3" name="Symbol zastępczy tekstu 2">
            <a:extLst>
              <a:ext uri="{FF2B5EF4-FFF2-40B4-BE49-F238E27FC236}">
                <a16:creationId xmlns:a16="http://schemas.microsoft.com/office/drawing/2014/main" id="{DF6111CD-38A1-1B2E-C237-7F51D7F870F4}"/>
              </a:ext>
            </a:extLst>
          </p:cNvPr>
          <p:cNvSpPr>
            <a:spLocks noGrp="1"/>
          </p:cNvSpPr>
          <p:nvPr>
            <p:ph type="body" idx="1"/>
          </p:nvPr>
        </p:nvSpPr>
        <p:spPr/>
        <p:txBody>
          <a:bodyPr/>
          <a:lstStyle/>
          <a:p>
            <a:endParaRPr lang="pl-PL"/>
          </a:p>
        </p:txBody>
      </p:sp>
      <p:pic>
        <p:nvPicPr>
          <p:cNvPr id="4" name="Symbol zastępczy zawartości 8">
            <a:extLst>
              <a:ext uri="{FF2B5EF4-FFF2-40B4-BE49-F238E27FC236}">
                <a16:creationId xmlns:a16="http://schemas.microsoft.com/office/drawing/2014/main" id="{F9DFC2BB-F74E-77DA-0F29-3713D3B63D1C}"/>
              </a:ext>
            </a:extLst>
          </p:cNvPr>
          <p:cNvPicPr>
            <a:picLocks noChangeAspect="1"/>
          </p:cNvPicPr>
          <p:nvPr/>
        </p:nvPicPr>
        <p:blipFill rotWithShape="1">
          <a:blip r:embed="rId2">
            <a:extLst>
              <a:ext uri="{28A0092B-C50C-407E-A947-70E740481C1C}">
                <a14:useLocalDpi xmlns:a14="http://schemas.microsoft.com/office/drawing/2010/main" val="0"/>
              </a:ext>
            </a:extLst>
          </a:blip>
          <a:srcRect b="15664"/>
          <a:stretch/>
        </p:blipFill>
        <p:spPr>
          <a:xfrm>
            <a:off x="0" y="1"/>
            <a:ext cx="9144000" cy="4337824"/>
          </a:xfrm>
          <a:prstGeom prst="rect">
            <a:avLst/>
          </a:prstGeom>
        </p:spPr>
      </p:pic>
    </p:spTree>
    <p:extLst>
      <p:ext uri="{BB962C8B-B14F-4D97-AF65-F5344CB8AC3E}">
        <p14:creationId xmlns:p14="http://schemas.microsoft.com/office/powerpoint/2010/main" val="15850962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a:extLst>
              <a:ext uri="{FF2B5EF4-FFF2-40B4-BE49-F238E27FC236}">
                <a16:creationId xmlns:a16="http://schemas.microsoft.com/office/drawing/2014/main" id="{8C1D20FE-9BBB-3593-A8FA-A4279E91A5E4}"/>
              </a:ext>
            </a:extLst>
          </p:cNvPr>
          <p:cNvSpPr>
            <a:spLocks noGrp="1"/>
          </p:cNvSpPr>
          <p:nvPr>
            <p:ph type="body" idx="1"/>
          </p:nvPr>
        </p:nvSpPr>
        <p:spPr>
          <a:xfrm>
            <a:off x="1" y="2139703"/>
            <a:ext cx="9143999" cy="63117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algn="ctr">
              <a:spcBef>
                <a:spcPct val="0"/>
              </a:spcBef>
            </a:pPr>
            <a:r>
              <a:rPr lang="pl-PL" sz="2250" dirty="0">
                <a:solidFill>
                  <a:srgbClr val="0CB0E7"/>
                </a:solidFill>
                <a:latin typeface="Roboto Medium" panose="02000000000000000000" pitchFamily="2" charset="0"/>
                <a:ea typeface="Roboto Medium" panose="02000000000000000000" pitchFamily="2" charset="0"/>
                <a:cs typeface="+mj-cs"/>
              </a:rPr>
              <a:t>INFORMACJE PRAKTYCZNE</a:t>
            </a:r>
          </a:p>
        </p:txBody>
      </p:sp>
    </p:spTree>
    <p:extLst>
      <p:ext uri="{BB962C8B-B14F-4D97-AF65-F5344CB8AC3E}">
        <p14:creationId xmlns:p14="http://schemas.microsoft.com/office/powerpoint/2010/main" val="20682782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tekstu 2">
            <a:extLst>
              <a:ext uri="{FF2B5EF4-FFF2-40B4-BE49-F238E27FC236}">
                <a16:creationId xmlns:a16="http://schemas.microsoft.com/office/drawing/2014/main" id="{DE83E56A-5E83-AD9C-84F4-90E6C3DD4C43}"/>
              </a:ext>
            </a:extLst>
          </p:cNvPr>
          <p:cNvSpPr>
            <a:spLocks noGrp="1"/>
          </p:cNvSpPr>
          <p:nvPr>
            <p:ph type="body" idx="1"/>
          </p:nvPr>
        </p:nvSpPr>
        <p:spPr>
          <a:xfrm>
            <a:off x="1" y="123479"/>
            <a:ext cx="9143999" cy="63117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algn="ctr">
              <a:spcBef>
                <a:spcPct val="0"/>
              </a:spcBef>
            </a:pPr>
            <a:r>
              <a:rPr lang="pl-PL" sz="2250" dirty="0">
                <a:solidFill>
                  <a:srgbClr val="0CB0E7"/>
                </a:solidFill>
                <a:latin typeface="Roboto Medium" panose="02000000000000000000" pitchFamily="2" charset="0"/>
                <a:ea typeface="Roboto Medium" panose="02000000000000000000" pitchFamily="2" charset="0"/>
                <a:cs typeface="+mj-cs"/>
              </a:rPr>
              <a:t>5 kroków wnioskodawcy Erasmus+ i EKS</a:t>
            </a:r>
          </a:p>
        </p:txBody>
      </p:sp>
      <p:graphicFrame>
        <p:nvGraphicFramePr>
          <p:cNvPr id="3" name="Diagram 2">
            <a:extLst>
              <a:ext uri="{FF2B5EF4-FFF2-40B4-BE49-F238E27FC236}">
                <a16:creationId xmlns:a16="http://schemas.microsoft.com/office/drawing/2014/main" id="{E5DFF3E6-C325-FE13-A954-83701CC05E07}"/>
              </a:ext>
            </a:extLst>
          </p:cNvPr>
          <p:cNvGraphicFramePr/>
          <p:nvPr/>
        </p:nvGraphicFramePr>
        <p:xfrm>
          <a:off x="161764" y="754650"/>
          <a:ext cx="8820471" cy="37613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780307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7F155A3-6A94-83A7-E0DC-58FDC95241B7}"/>
              </a:ext>
            </a:extLst>
          </p:cNvPr>
          <p:cNvSpPr>
            <a:spLocks noGrp="1"/>
          </p:cNvSpPr>
          <p:nvPr>
            <p:ph type="title"/>
          </p:nvPr>
        </p:nvSpPr>
        <p:spPr/>
        <p:txBody>
          <a:bodyPr/>
          <a:lstStyle/>
          <a:p>
            <a:r>
              <a:rPr lang="pl-PL" dirty="0"/>
              <a:t>Aby dowiedzieć się więcej…</a:t>
            </a:r>
          </a:p>
        </p:txBody>
      </p:sp>
      <p:sp>
        <p:nvSpPr>
          <p:cNvPr id="3" name="Symbol zastępczy zawartości 2">
            <a:extLst>
              <a:ext uri="{FF2B5EF4-FFF2-40B4-BE49-F238E27FC236}">
                <a16:creationId xmlns:a16="http://schemas.microsoft.com/office/drawing/2014/main" id="{76AA2968-03F3-233D-3B1C-86D22F7311C4}"/>
              </a:ext>
            </a:extLst>
          </p:cNvPr>
          <p:cNvSpPr>
            <a:spLocks noGrp="1"/>
          </p:cNvSpPr>
          <p:nvPr>
            <p:ph idx="1"/>
          </p:nvPr>
        </p:nvSpPr>
        <p:spPr/>
        <p:txBody>
          <a:bodyPr>
            <a:normAutofit fontScale="77500" lnSpcReduction="20000"/>
          </a:bodyPr>
          <a:lstStyle/>
          <a:p>
            <a:pPr marL="0" indent="0">
              <a:buNone/>
            </a:pPr>
            <a:r>
              <a:rPr lang="pl-PL" sz="1350" dirty="0"/>
              <a:t>Gdzie szukać informacji?</a:t>
            </a:r>
          </a:p>
          <a:p>
            <a:r>
              <a:rPr lang="pl-PL" sz="1350" dirty="0">
                <a:hlinkClick r:id="rId2"/>
              </a:rPr>
              <a:t>https://erasmusplus.org.pl/strony-informacyjne/dla-wnioskodawcow/jak-zlozycwniosek/</a:t>
            </a:r>
            <a:endParaRPr lang="pl-PL" sz="1350" dirty="0"/>
          </a:p>
          <a:p>
            <a:r>
              <a:rPr lang="pl-PL" sz="1350" dirty="0">
                <a:hlinkClick r:id="rId3"/>
              </a:rPr>
              <a:t>https://webgate.ec.europa.eu/erasmus-esc/index/</a:t>
            </a:r>
            <a:endParaRPr lang="pl-PL" sz="1350" dirty="0"/>
          </a:p>
          <a:p>
            <a:pPr marL="0" indent="0">
              <a:buNone/>
            </a:pPr>
            <a:endParaRPr lang="pl-PL" sz="1350" dirty="0"/>
          </a:p>
          <a:p>
            <a:pPr marL="0" indent="0">
              <a:buNone/>
            </a:pPr>
            <a:r>
              <a:rPr lang="pl-PL" sz="1350" dirty="0"/>
              <a:t>Przewodnik PL do składania wniosków:</a:t>
            </a:r>
          </a:p>
          <a:p>
            <a:r>
              <a:rPr lang="pl-PL" sz="1350" dirty="0">
                <a:hlinkClick r:id="rId4"/>
              </a:rPr>
              <a:t>https://webgate.ec.europa.eu/fpfis/wikis/x/44XuKg</a:t>
            </a:r>
            <a:endParaRPr lang="pl-PL" sz="1350" dirty="0"/>
          </a:p>
          <a:p>
            <a:endParaRPr lang="pl-PL" sz="1350" dirty="0"/>
          </a:p>
          <a:p>
            <a:pPr marL="0" indent="0">
              <a:buNone/>
            </a:pPr>
            <a:r>
              <a:rPr lang="pl-PL" sz="1350" dirty="0">
                <a:solidFill>
                  <a:srgbClr val="000000"/>
                </a:solidFill>
              </a:rPr>
              <a:t>Jak złożyć wniosek o projekt:</a:t>
            </a:r>
          </a:p>
          <a:p>
            <a:r>
              <a:rPr lang="pl-PL" sz="1350" dirty="0">
                <a:solidFill>
                  <a:srgbClr val="000000"/>
                </a:solidFill>
                <a:hlinkClick r:id="rId5"/>
              </a:rPr>
              <a:t>https://erasmusplus.org.pl/jak-zlozyc-wniosek-o-projekt</a:t>
            </a:r>
            <a:r>
              <a:rPr lang="pl-PL" sz="1350" dirty="0">
                <a:solidFill>
                  <a:srgbClr val="000000"/>
                </a:solidFill>
              </a:rPr>
              <a:t> </a:t>
            </a:r>
          </a:p>
          <a:p>
            <a:pPr marL="0" indent="0">
              <a:buNone/>
            </a:pPr>
            <a:endParaRPr lang="pl-PL" sz="1350" dirty="0"/>
          </a:p>
          <a:p>
            <a:pPr marL="0" indent="0">
              <a:buNone/>
            </a:pPr>
            <a:r>
              <a:rPr lang="pl-PL" sz="1350" dirty="0"/>
              <a:t>Instrukcja na temat nowego modelu finansowania w projektach Akcji 2. (</a:t>
            </a:r>
            <a:r>
              <a:rPr lang="pl-PL" sz="1350" dirty="0" err="1"/>
              <a:t>j.ang</a:t>
            </a:r>
            <a:r>
              <a:rPr lang="pl-PL" sz="1350" dirty="0"/>
              <a:t>)</a:t>
            </a:r>
          </a:p>
          <a:p>
            <a:r>
              <a:rPr lang="pl-PL" sz="1350" dirty="0">
                <a:hlinkClick r:id="rId6"/>
              </a:rPr>
              <a:t>https://erasmusplus.org.pl/brepo/panel_repo_files/2022/02/10/28fowp/handbook-on-the-lump-sum-funding-model-key-action-.pdf</a:t>
            </a:r>
            <a:endParaRPr lang="pl-PL" sz="1350" dirty="0"/>
          </a:p>
          <a:p>
            <a:endParaRPr lang="pl-PL" sz="1350" dirty="0"/>
          </a:p>
          <a:p>
            <a:pPr marL="0" indent="0">
              <a:buNone/>
            </a:pPr>
            <a:r>
              <a:rPr lang="pl-PL" sz="1350" dirty="0"/>
              <a:t>Formularze online:</a:t>
            </a:r>
          </a:p>
          <a:p>
            <a:r>
              <a:rPr lang="pl-PL" sz="1350" dirty="0">
                <a:hlinkClick r:id="rId7"/>
              </a:rPr>
              <a:t>Open </a:t>
            </a:r>
            <a:r>
              <a:rPr lang="pl-PL" sz="1350" dirty="0" err="1">
                <a:hlinkClick r:id="rId7"/>
              </a:rPr>
              <a:t>Calls</a:t>
            </a:r>
            <a:r>
              <a:rPr lang="pl-PL" sz="1350" dirty="0">
                <a:hlinkClick r:id="rId7"/>
              </a:rPr>
              <a:t> - </a:t>
            </a:r>
            <a:r>
              <a:rPr lang="pl-PL" sz="1350" dirty="0" err="1">
                <a:hlinkClick r:id="rId7"/>
              </a:rPr>
              <a:t>Higher</a:t>
            </a:r>
            <a:r>
              <a:rPr lang="pl-PL" sz="1350" dirty="0">
                <a:hlinkClick r:id="rId7"/>
              </a:rPr>
              <a:t> </a:t>
            </a:r>
            <a:r>
              <a:rPr lang="pl-PL" sz="1350" dirty="0" err="1">
                <a:hlinkClick r:id="rId7"/>
              </a:rPr>
              <a:t>Education</a:t>
            </a:r>
            <a:r>
              <a:rPr lang="pl-PL" sz="1350" dirty="0">
                <a:hlinkClick r:id="rId7"/>
              </a:rPr>
              <a:t> | Erasmus+ and European Solidarity Corps </a:t>
            </a:r>
            <a:r>
              <a:rPr lang="pl-PL" sz="1350" dirty="0" err="1">
                <a:hlinkClick r:id="rId7"/>
              </a:rPr>
              <a:t>programmes</a:t>
            </a:r>
            <a:r>
              <a:rPr lang="pl-PL" sz="1350" dirty="0">
                <a:hlinkClick r:id="rId7"/>
              </a:rPr>
              <a:t> (europa.eu)</a:t>
            </a:r>
            <a:endParaRPr lang="pl-PL" sz="1350" dirty="0"/>
          </a:p>
        </p:txBody>
      </p:sp>
    </p:spTree>
    <p:extLst>
      <p:ext uri="{BB962C8B-B14F-4D97-AF65-F5344CB8AC3E}">
        <p14:creationId xmlns:p14="http://schemas.microsoft.com/office/powerpoint/2010/main" val="21749147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descr="Obraz zawierający tekst, zrzut ekranu, krąg, wzór&#10;&#10;Opis wygenerowany automatycznie">
            <a:extLst>
              <a:ext uri="{FF2B5EF4-FFF2-40B4-BE49-F238E27FC236}">
                <a16:creationId xmlns:a16="http://schemas.microsoft.com/office/drawing/2014/main" id="{00B03916-9015-D975-22CA-4414C88676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641" y="345907"/>
            <a:ext cx="3929332" cy="3929332"/>
          </a:xfrm>
          <a:prstGeom prst="rect">
            <a:avLst/>
          </a:prstGeom>
        </p:spPr>
      </p:pic>
      <p:sp>
        <p:nvSpPr>
          <p:cNvPr id="6" name="Symbol zastępczy tekstu 2">
            <a:extLst>
              <a:ext uri="{FF2B5EF4-FFF2-40B4-BE49-F238E27FC236}">
                <a16:creationId xmlns:a16="http://schemas.microsoft.com/office/drawing/2014/main" id="{EBB758C1-FFA7-267E-30A1-474989377AD8}"/>
              </a:ext>
            </a:extLst>
          </p:cNvPr>
          <p:cNvSpPr txBox="1">
            <a:spLocks/>
          </p:cNvSpPr>
          <p:nvPr/>
        </p:nvSpPr>
        <p:spPr>
          <a:xfrm>
            <a:off x="4905955" y="1990984"/>
            <a:ext cx="3484610" cy="419100"/>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ct val="0"/>
              </a:spcBef>
              <a:buNone/>
            </a:pPr>
            <a:r>
              <a:rPr lang="pl-PL" sz="2400" b="1" dirty="0">
                <a:solidFill>
                  <a:srgbClr val="0CB0E7"/>
                </a:solidFill>
                <a:latin typeface="Roboto Medium" panose="02000000000000000000" pitchFamily="2" charset="0"/>
                <a:ea typeface="Roboto Medium" panose="02000000000000000000" pitchFamily="2" charset="0"/>
              </a:rPr>
              <a:t>ERASMUS+ InnHUB kim jesteśmy? </a:t>
            </a:r>
          </a:p>
        </p:txBody>
      </p:sp>
      <p:pic>
        <p:nvPicPr>
          <p:cNvPr id="2" name="Obraz 1">
            <a:extLst>
              <a:ext uri="{FF2B5EF4-FFF2-40B4-BE49-F238E27FC236}">
                <a16:creationId xmlns:a16="http://schemas.microsoft.com/office/drawing/2014/main" id="{5DB54AA3-388C-E36E-C049-EC6EF0B36EA0}"/>
              </a:ext>
            </a:extLst>
          </p:cNvPr>
          <p:cNvPicPr>
            <a:picLocks noChangeAspect="1"/>
          </p:cNvPicPr>
          <p:nvPr/>
        </p:nvPicPr>
        <p:blipFill>
          <a:blip r:embed="rId3"/>
          <a:stretch>
            <a:fillRect/>
          </a:stretch>
        </p:blipFill>
        <p:spPr>
          <a:xfrm>
            <a:off x="0" y="2381"/>
            <a:ext cx="9144000" cy="5138738"/>
          </a:xfrm>
          <a:prstGeom prst="rect">
            <a:avLst/>
          </a:prstGeom>
        </p:spPr>
      </p:pic>
    </p:spTree>
    <p:extLst>
      <p:ext uri="{BB962C8B-B14F-4D97-AF65-F5344CB8AC3E}">
        <p14:creationId xmlns:p14="http://schemas.microsoft.com/office/powerpoint/2010/main" val="29983964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raz 15" descr="Obraz zawierający osoba, akcesoria, pozowanie&#10;&#10;Opis wygenerowany automatycznie">
            <a:extLst>
              <a:ext uri="{FF2B5EF4-FFF2-40B4-BE49-F238E27FC236}">
                <a16:creationId xmlns:a16="http://schemas.microsoft.com/office/drawing/2014/main" id="{1AAD3487-072A-7D11-F693-9F9C105C94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252" y="304800"/>
            <a:ext cx="9144000" cy="5143500"/>
          </a:xfrm>
          <a:prstGeom prst="rect">
            <a:avLst/>
          </a:prstGeom>
        </p:spPr>
      </p:pic>
      <p:sp>
        <p:nvSpPr>
          <p:cNvPr id="3" name="Symbol zastępczy tekstu 2">
            <a:extLst>
              <a:ext uri="{FF2B5EF4-FFF2-40B4-BE49-F238E27FC236}">
                <a16:creationId xmlns:a16="http://schemas.microsoft.com/office/drawing/2014/main" id="{7DD8D992-8749-C0E2-AE5E-47DBDD927E23}"/>
              </a:ext>
            </a:extLst>
          </p:cNvPr>
          <p:cNvSpPr txBox="1">
            <a:spLocks/>
          </p:cNvSpPr>
          <p:nvPr/>
        </p:nvSpPr>
        <p:spPr>
          <a:xfrm>
            <a:off x="4768312" y="1418084"/>
            <a:ext cx="4025201" cy="2433040"/>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defRPr/>
            </a:pPr>
            <a:endParaRPr lang="pl-PL" sz="1500" b="1" dirty="0">
              <a:solidFill>
                <a:srgbClr val="000000"/>
              </a:solidFill>
            </a:endParaRPr>
          </a:p>
          <a:p>
            <a:pPr marL="0" indent="0" algn="r">
              <a:buNone/>
              <a:defRPr/>
            </a:pPr>
            <a:endParaRPr lang="pl-PL" sz="1500" dirty="0">
              <a:solidFill>
                <a:srgbClr val="000000"/>
              </a:solidFill>
              <a:latin typeface="Roboto Light" panose="02000000000000000000" pitchFamily="2" charset="0"/>
              <a:ea typeface="Roboto Light" panose="02000000000000000000" pitchFamily="2" charset="0"/>
              <a:cs typeface="Roboto Medium" panose="02000000000000000000" pitchFamily="2" charset="0"/>
            </a:endParaRPr>
          </a:p>
          <a:p>
            <a:pPr marL="0" indent="0" algn="r">
              <a:buNone/>
              <a:defRPr/>
            </a:pPr>
            <a:endParaRPr lang="pt-BR" sz="1500" dirty="0">
              <a:solidFill>
                <a:srgbClr val="000000"/>
              </a:solidFill>
              <a:ea typeface="Calibri" panose="020F0502020204030204" pitchFamily="34" charset="0"/>
              <a:cs typeface="Calibri"/>
            </a:endParaRPr>
          </a:p>
        </p:txBody>
      </p:sp>
      <p:sp>
        <p:nvSpPr>
          <p:cNvPr id="4" name="Symbol zastępczy tekstu 2">
            <a:extLst>
              <a:ext uri="{FF2B5EF4-FFF2-40B4-BE49-F238E27FC236}">
                <a16:creationId xmlns:a16="http://schemas.microsoft.com/office/drawing/2014/main" id="{9F3A7679-4957-14A3-4E94-515D78DE0B0D}"/>
              </a:ext>
            </a:extLst>
          </p:cNvPr>
          <p:cNvSpPr txBox="1">
            <a:spLocks/>
          </p:cNvSpPr>
          <p:nvPr/>
        </p:nvSpPr>
        <p:spPr>
          <a:xfrm>
            <a:off x="4372105" y="838093"/>
            <a:ext cx="3552825" cy="530915"/>
          </a:xfrm>
          <a:prstGeom prst="rect">
            <a:avLst/>
          </a:prstGeom>
          <a:noFill/>
        </p:spPr>
        <p:txBody>
          <a:bodyPr wrap="square" lIns="68580" tIns="34290" rIns="68580" bIns="34290" rtlCol="0" anchor="t">
            <a:spAutoFit/>
          </a:bodyPr>
          <a:lstStyle>
            <a:lvl1pPr marL="0" indent="0" algn="l"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1pPr>
            <a:lvl2pPr marL="457200" indent="0" algn="l" rtl="0" eaLnBrk="0" fontAlgn="base" hangingPunct="0">
              <a:spcBef>
                <a:spcPct val="20000"/>
              </a:spcBef>
              <a:spcAft>
                <a:spcPct val="0"/>
              </a:spcAft>
              <a:buFont typeface="Arial" panose="020B0604020202020204" pitchFamily="34" charset="0"/>
              <a:buNone/>
              <a:defRPr sz="1800" kern="1200">
                <a:solidFill>
                  <a:schemeClr val="tx1">
                    <a:tint val="75000"/>
                  </a:schemeClr>
                </a:solidFill>
                <a:latin typeface="+mn-lt"/>
                <a:ea typeface="+mn-ea"/>
                <a:cs typeface="+mn-cs"/>
              </a:defRPr>
            </a:lvl2pPr>
            <a:lvl3pPr marL="914400" indent="0" algn="l" rtl="0" eaLnBrk="0" fontAlgn="base" hangingPunct="0">
              <a:spcBef>
                <a:spcPct val="20000"/>
              </a:spcBef>
              <a:spcAft>
                <a:spcPct val="0"/>
              </a:spcAft>
              <a:buFont typeface="Arial" panose="020B0604020202020204" pitchFamily="34" charset="0"/>
              <a:buNone/>
              <a:defRPr sz="1600" kern="1200">
                <a:solidFill>
                  <a:schemeClr val="tx1">
                    <a:tint val="75000"/>
                  </a:schemeClr>
                </a:solidFill>
                <a:latin typeface="+mn-lt"/>
                <a:ea typeface="+mn-ea"/>
                <a:cs typeface="+mn-cs"/>
              </a:defRPr>
            </a:lvl3pPr>
            <a:lvl4pPr marL="1371600" indent="0" algn="l" rtl="0" eaLnBrk="0" fontAlgn="base" hangingPunct="0">
              <a:spcBef>
                <a:spcPct val="20000"/>
              </a:spcBef>
              <a:spcAft>
                <a:spcPct val="0"/>
              </a:spcAft>
              <a:buFont typeface="Arial" panose="020B0604020202020204" pitchFamily="34" charset="0"/>
              <a:buNone/>
              <a:defRPr sz="1400" kern="1200">
                <a:solidFill>
                  <a:schemeClr val="tx1">
                    <a:tint val="75000"/>
                  </a:schemeClr>
                </a:solidFill>
                <a:latin typeface="+mn-lt"/>
                <a:ea typeface="+mn-ea"/>
                <a:cs typeface="+mn-cs"/>
              </a:defRPr>
            </a:lvl4pPr>
            <a:lvl5pPr marL="1828800" indent="0" algn="l" rtl="0" eaLnBrk="0" fontAlgn="base" hangingPunct="0">
              <a:spcBef>
                <a:spcPct val="20000"/>
              </a:spcBef>
              <a:spcAft>
                <a:spcPct val="0"/>
              </a:spcAft>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gn="r" eaLnBrk="1" hangingPunct="1"/>
            <a:r>
              <a:rPr lang="pl-PL" sz="3000" b="1" dirty="0">
                <a:solidFill>
                  <a:srgbClr val="0D4DA4"/>
                </a:solidFill>
                <a:latin typeface="Roboto Light" panose="02000000000000000000" pitchFamily="2" charset="0"/>
                <a:ea typeface="Roboto Light" panose="02000000000000000000" pitchFamily="2" charset="0"/>
                <a:cs typeface="Roboto"/>
              </a:rPr>
              <a:t>Dziękuję za uwagę!</a:t>
            </a:r>
          </a:p>
        </p:txBody>
      </p:sp>
      <p:sp>
        <p:nvSpPr>
          <p:cNvPr id="21" name="pole tekstowe 20">
            <a:extLst>
              <a:ext uri="{FF2B5EF4-FFF2-40B4-BE49-F238E27FC236}">
                <a16:creationId xmlns:a16="http://schemas.microsoft.com/office/drawing/2014/main" id="{18558CBA-5E47-66BC-0682-CC00F09B0A99}"/>
              </a:ext>
            </a:extLst>
          </p:cNvPr>
          <p:cNvSpPr txBox="1"/>
          <p:nvPr/>
        </p:nvSpPr>
        <p:spPr>
          <a:xfrm>
            <a:off x="5786198" y="4617033"/>
            <a:ext cx="3257550" cy="470898"/>
          </a:xfrm>
          <a:prstGeom prst="rect">
            <a:avLst/>
          </a:prstGeom>
          <a:noFill/>
        </p:spPr>
        <p:txBody>
          <a:bodyPr wrap="square">
            <a:spAutoFit/>
          </a:bodyPr>
          <a:lstStyle/>
          <a:p>
            <a:pPr algn="r">
              <a:spcBef>
                <a:spcPct val="20000"/>
              </a:spcBef>
            </a:pPr>
            <a:r>
              <a:rPr lang="pl-PL" sz="1200" dirty="0">
                <a:latin typeface="Roboto Light" panose="02000000000000000000" pitchFamily="2" charset="0"/>
                <a:ea typeface="Roboto Light" panose="02000000000000000000" pitchFamily="2" charset="0"/>
                <a:cs typeface="Roboto Medium" panose="02000000000000000000" pitchFamily="2" charset="0"/>
              </a:rPr>
              <a:t>Więcej informacji na stronie:</a:t>
            </a:r>
          </a:p>
          <a:p>
            <a:pPr algn="r">
              <a:spcBef>
                <a:spcPct val="20000"/>
              </a:spcBef>
            </a:pPr>
            <a:r>
              <a:rPr lang="pl-PL" sz="1050" dirty="0">
                <a:solidFill>
                  <a:srgbClr val="217CC4"/>
                </a:solidFill>
                <a:latin typeface="Roboto Light" panose="02000000000000000000" pitchFamily="2" charset="0"/>
                <a:ea typeface="Roboto Light" panose="02000000000000000000" pitchFamily="2" charset="0"/>
                <a:cs typeface="Roboto Medium" panose="02000000000000000000" pitchFamily="2" charset="0"/>
                <a:hlinkClick r:id="rId4">
                  <a:extLst>
                    <a:ext uri="{A12FA001-AC4F-418D-AE19-62706E023703}">
                      <ahyp:hlinkClr xmlns:ahyp="http://schemas.microsoft.com/office/drawing/2018/hyperlinkcolor" val="tx"/>
                    </a:ext>
                  </a:extLst>
                </a:hlinkClick>
              </a:rPr>
              <a:t>https://erasmusplus.org.pl</a:t>
            </a:r>
            <a:endParaRPr lang="pl-PL" sz="1050" dirty="0">
              <a:solidFill>
                <a:srgbClr val="217CC4"/>
              </a:solidFill>
              <a:latin typeface="Roboto Light" panose="02000000000000000000" pitchFamily="2" charset="0"/>
              <a:ea typeface="Roboto Light" panose="02000000000000000000" pitchFamily="2" charset="0"/>
              <a:cs typeface="Roboto Medium" panose="02000000000000000000" pitchFamily="2" charset="0"/>
            </a:endParaRPr>
          </a:p>
        </p:txBody>
      </p:sp>
      <p:sp>
        <p:nvSpPr>
          <p:cNvPr id="2" name="Symbol zastępczy tekstu 2">
            <a:extLst>
              <a:ext uri="{FF2B5EF4-FFF2-40B4-BE49-F238E27FC236}">
                <a16:creationId xmlns:a16="http://schemas.microsoft.com/office/drawing/2014/main" id="{C5DA6F08-FCD4-FDAC-5642-DFDC56CDB26B}"/>
              </a:ext>
            </a:extLst>
          </p:cNvPr>
          <p:cNvSpPr txBox="1">
            <a:spLocks/>
          </p:cNvSpPr>
          <p:nvPr/>
        </p:nvSpPr>
        <p:spPr>
          <a:xfrm>
            <a:off x="4683926" y="1373996"/>
            <a:ext cx="4627659" cy="1294571"/>
          </a:xfr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pl-PL" sz="1400" b="1" dirty="0">
                <a:solidFill>
                  <a:srgbClr val="0D4DA4"/>
                </a:solidFill>
                <a:latin typeface="Roboto Light" panose="02000000000000000000" pitchFamily="2" charset="0"/>
                <a:ea typeface="Roboto Light" panose="02000000000000000000" pitchFamily="2" charset="0"/>
              </a:rPr>
              <a:t>Łucja Gasik-Rachubińska </a:t>
            </a:r>
          </a:p>
          <a:p>
            <a:pPr marL="0" indent="0">
              <a:spcBef>
                <a:spcPts val="600"/>
              </a:spcBef>
              <a:spcAft>
                <a:spcPts val="600"/>
              </a:spcAft>
              <a:buNone/>
              <a:defRPr/>
            </a:pPr>
            <a:r>
              <a:rPr lang="pl-PL" sz="1400" dirty="0">
                <a:solidFill>
                  <a:schemeClr val="tx1">
                    <a:lumMod val="75000"/>
                    <a:lumOff val="25000"/>
                  </a:schemeClr>
                </a:solidFill>
                <a:latin typeface="Roboto Light" panose="02000000000000000000" pitchFamily="2" charset="0"/>
                <a:ea typeface="Roboto Light" panose="02000000000000000000" pitchFamily="2" charset="0"/>
              </a:rPr>
              <a:t>Biuro ds. współpracy z regionami | Erasmus+ </a:t>
            </a:r>
            <a:r>
              <a:rPr lang="pl-PL" sz="1400" dirty="0" err="1">
                <a:solidFill>
                  <a:schemeClr val="tx1">
                    <a:lumMod val="75000"/>
                    <a:lumOff val="25000"/>
                  </a:schemeClr>
                </a:solidFill>
                <a:latin typeface="Roboto Light" panose="02000000000000000000" pitchFamily="2" charset="0"/>
                <a:ea typeface="Roboto Light" panose="02000000000000000000" pitchFamily="2" charset="0"/>
              </a:rPr>
              <a:t>InnHUB</a:t>
            </a:r>
            <a:r>
              <a:rPr lang="pl-PL" sz="1400" dirty="0">
                <a:solidFill>
                  <a:schemeClr val="tx1">
                    <a:lumMod val="75000"/>
                    <a:lumOff val="25000"/>
                  </a:schemeClr>
                </a:solidFill>
                <a:latin typeface="Roboto Light" panose="02000000000000000000" pitchFamily="2" charset="0"/>
                <a:ea typeface="Roboto Light" panose="02000000000000000000" pitchFamily="2" charset="0"/>
              </a:rPr>
              <a:t> Gdańsk</a:t>
            </a:r>
          </a:p>
          <a:p>
            <a:pPr marL="0" indent="0">
              <a:spcBef>
                <a:spcPts val="600"/>
              </a:spcBef>
              <a:spcAft>
                <a:spcPts val="600"/>
              </a:spcAft>
              <a:buNone/>
              <a:defRPr/>
            </a:pPr>
            <a:r>
              <a:rPr lang="pl-PL" sz="1400" dirty="0">
                <a:solidFill>
                  <a:schemeClr val="tx1">
                    <a:lumMod val="75000"/>
                    <a:lumOff val="25000"/>
                  </a:schemeClr>
                </a:solidFill>
                <a:latin typeface="Roboto Light" panose="02000000000000000000" pitchFamily="2" charset="0"/>
                <a:ea typeface="Roboto Light" panose="02000000000000000000" pitchFamily="2" charset="0"/>
              </a:rPr>
              <a:t>Fundacja Rozwoju Systemu Edukacji</a:t>
            </a:r>
          </a:p>
          <a:p>
            <a:pPr marL="0" indent="0">
              <a:spcBef>
                <a:spcPts val="600"/>
              </a:spcBef>
              <a:spcAft>
                <a:spcPts val="600"/>
              </a:spcAft>
              <a:buNone/>
              <a:defRPr/>
            </a:pPr>
            <a:r>
              <a:rPr lang="pl-PL" sz="1400" dirty="0">
                <a:solidFill>
                  <a:schemeClr val="tx1">
                    <a:lumMod val="75000"/>
                    <a:lumOff val="25000"/>
                  </a:schemeClr>
                </a:solidFill>
                <a:latin typeface="Roboto Light" panose="02000000000000000000" pitchFamily="2" charset="0"/>
                <a:ea typeface="Roboto Light" panose="02000000000000000000" pitchFamily="2" charset="0"/>
              </a:rPr>
              <a:t>Narodowa Agencja Programu Erasmus+</a:t>
            </a:r>
          </a:p>
          <a:p>
            <a:pPr marL="0" indent="0">
              <a:spcBef>
                <a:spcPts val="600"/>
              </a:spcBef>
              <a:spcAft>
                <a:spcPts val="600"/>
              </a:spcAft>
              <a:buNone/>
              <a:defRPr/>
            </a:pPr>
            <a:r>
              <a:rPr lang="pl-PL" sz="1400" dirty="0">
                <a:solidFill>
                  <a:schemeClr val="tx1">
                    <a:lumMod val="75000"/>
                    <a:lumOff val="25000"/>
                  </a:schemeClr>
                </a:solidFill>
                <a:latin typeface="Roboto Light" panose="02000000000000000000" pitchFamily="2" charset="0"/>
                <a:ea typeface="Roboto Light" panose="02000000000000000000" pitchFamily="2" charset="0"/>
              </a:rPr>
              <a:t>Aleje Jerozolimskie 142A | 02-305 Warszawa</a:t>
            </a:r>
            <a:endParaRPr lang="pl-PL" sz="400" dirty="0">
              <a:solidFill>
                <a:schemeClr val="tx1">
                  <a:lumMod val="75000"/>
                  <a:lumOff val="25000"/>
                </a:schemeClr>
              </a:solidFill>
              <a:latin typeface="Roboto Light" panose="02000000000000000000" pitchFamily="2" charset="0"/>
              <a:ea typeface="Roboto Light" panose="02000000000000000000" pitchFamily="2" charset="0"/>
            </a:endParaRPr>
          </a:p>
        </p:txBody>
      </p:sp>
      <p:pic>
        <p:nvPicPr>
          <p:cNvPr id="5" name="Obraz 4" descr="Obraz zawierający Czcionka, tekst, zrzut ekranu, Jaskrawoniebieski&#10;&#10;Opis wygenerowany automatycznie">
            <a:extLst>
              <a:ext uri="{FF2B5EF4-FFF2-40B4-BE49-F238E27FC236}">
                <a16:creationId xmlns:a16="http://schemas.microsoft.com/office/drawing/2014/main" id="{C44A9D72-98BF-D94C-9C6A-44B7A516A5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8812" y="210157"/>
            <a:ext cx="1721489" cy="317688"/>
          </a:xfrm>
          <a:prstGeom prst="rect">
            <a:avLst/>
          </a:prstGeom>
        </p:spPr>
      </p:pic>
      <p:pic>
        <p:nvPicPr>
          <p:cNvPr id="8" name="Obraz 7" descr="Obraz zawierający Czcionka, zrzut ekranu, Jaskrawoniebieski, Grafika&#10;&#10;Opis wygenerowany automatycznie">
            <a:extLst>
              <a:ext uri="{FF2B5EF4-FFF2-40B4-BE49-F238E27FC236}">
                <a16:creationId xmlns:a16="http://schemas.microsoft.com/office/drawing/2014/main" id="{177B63CF-D6ED-A8A7-1913-E5E761926D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34976" y="186769"/>
            <a:ext cx="1844995" cy="352394"/>
          </a:xfrm>
          <a:prstGeom prst="rect">
            <a:avLst/>
          </a:prstGeom>
        </p:spPr>
      </p:pic>
      <p:pic>
        <p:nvPicPr>
          <p:cNvPr id="9" name="Obraz 8" descr="Obraz zawierający Czcionka, logo, Grafika, tekst&#10;&#10;Opis wygenerowany automatycznie">
            <a:extLst>
              <a:ext uri="{FF2B5EF4-FFF2-40B4-BE49-F238E27FC236}">
                <a16:creationId xmlns:a16="http://schemas.microsoft.com/office/drawing/2014/main" id="{FE0DC725-3A80-6211-9A82-B47FF0E332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77167" y="58353"/>
            <a:ext cx="1141111" cy="642188"/>
          </a:xfrm>
          <a:prstGeom prst="rect">
            <a:avLst/>
          </a:prstGeom>
        </p:spPr>
      </p:pic>
      <p:sp>
        <p:nvSpPr>
          <p:cNvPr id="12" name="pole tekstowe 11">
            <a:extLst>
              <a:ext uri="{FF2B5EF4-FFF2-40B4-BE49-F238E27FC236}">
                <a16:creationId xmlns:a16="http://schemas.microsoft.com/office/drawing/2014/main" id="{E9A8A522-E267-C92A-0E68-85141CFC4887}"/>
              </a:ext>
            </a:extLst>
          </p:cNvPr>
          <p:cNvSpPr txBox="1"/>
          <p:nvPr/>
        </p:nvSpPr>
        <p:spPr>
          <a:xfrm>
            <a:off x="4836338" y="3433859"/>
            <a:ext cx="5281658" cy="800219"/>
          </a:xfrm>
          <a:prstGeom prst="rect">
            <a:avLst/>
          </a:prstGeom>
          <a:noFill/>
        </p:spPr>
        <p:txBody>
          <a:bodyPr wrap="square">
            <a:spAutoFit/>
          </a:bodyPr>
          <a:lstStyle/>
          <a:p>
            <a:pPr marL="539750" indent="0">
              <a:spcBef>
                <a:spcPts val="600"/>
              </a:spcBef>
              <a:spcAft>
                <a:spcPts val="600"/>
              </a:spcAft>
              <a:buNone/>
              <a:defRPr/>
            </a:pPr>
            <a:r>
              <a:rPr lang="pt-BR" sz="1800" dirty="0">
                <a:solidFill>
                  <a:schemeClr val="tx1">
                    <a:lumMod val="75000"/>
                    <a:lumOff val="25000"/>
                  </a:schemeClr>
                </a:solidFill>
                <a:latin typeface="Roboto Light" panose="02000000000000000000" pitchFamily="2" charset="0"/>
                <a:ea typeface="Roboto Light" panose="02000000000000000000" pitchFamily="2" charset="0"/>
              </a:rPr>
              <a:t>572-674-979</a:t>
            </a:r>
            <a:endParaRPr lang="pl-PL" sz="1800" dirty="0">
              <a:solidFill>
                <a:schemeClr val="tx1">
                  <a:lumMod val="75000"/>
                  <a:lumOff val="25000"/>
                </a:schemeClr>
              </a:solidFill>
              <a:latin typeface="Roboto Light" panose="02000000000000000000" pitchFamily="2" charset="0"/>
              <a:ea typeface="Roboto Light" panose="02000000000000000000" pitchFamily="2" charset="0"/>
            </a:endParaRPr>
          </a:p>
          <a:p>
            <a:pPr marL="539750" indent="0">
              <a:spcBef>
                <a:spcPts val="600"/>
              </a:spcBef>
              <a:spcAft>
                <a:spcPts val="600"/>
              </a:spcAft>
              <a:buNone/>
              <a:defRPr/>
            </a:pPr>
            <a:r>
              <a:rPr lang="pl-PL" sz="1800" dirty="0" err="1">
                <a:solidFill>
                  <a:schemeClr val="tx1">
                    <a:lumMod val="75000"/>
                    <a:lumOff val="25000"/>
                  </a:schemeClr>
                </a:solidFill>
                <a:latin typeface="Roboto Light" panose="02000000000000000000" pitchFamily="2" charset="0"/>
                <a:ea typeface="Roboto Light" panose="02000000000000000000" pitchFamily="2" charset="0"/>
                <a:cs typeface="Roboto Medium" panose="02000000000000000000" pitchFamily="2" charset="0"/>
              </a:rPr>
              <a:t>lgasikrachubinska</a:t>
            </a:r>
            <a:r>
              <a:rPr lang="pt-BR" sz="1800" dirty="0">
                <a:solidFill>
                  <a:schemeClr val="tx1">
                    <a:lumMod val="75000"/>
                    <a:lumOff val="25000"/>
                  </a:schemeClr>
                </a:solidFill>
                <a:latin typeface="Roboto Light" panose="02000000000000000000" pitchFamily="2" charset="0"/>
                <a:ea typeface="Roboto Light" panose="02000000000000000000" pitchFamily="2" charset="0"/>
                <a:cs typeface="Roboto Medium" panose="02000000000000000000" pitchFamily="2" charset="0"/>
              </a:rPr>
              <a:t>@frse.org.pl</a:t>
            </a:r>
            <a:endParaRPr lang="pt-BR" sz="1200" dirty="0">
              <a:solidFill>
                <a:schemeClr val="tx1">
                  <a:lumMod val="75000"/>
                  <a:lumOff val="25000"/>
                </a:schemeClr>
              </a:solidFill>
              <a:latin typeface="Roboto Light" panose="02000000000000000000" pitchFamily="2" charset="0"/>
              <a:ea typeface="Roboto Light" panose="02000000000000000000" pitchFamily="2" charset="0"/>
              <a:cs typeface="Roboto Medium" panose="02000000000000000000" pitchFamily="2" charset="0"/>
            </a:endParaRPr>
          </a:p>
        </p:txBody>
      </p:sp>
    </p:spTree>
    <p:extLst>
      <p:ext uri="{BB962C8B-B14F-4D97-AF65-F5344CB8AC3E}">
        <p14:creationId xmlns:p14="http://schemas.microsoft.com/office/powerpoint/2010/main" val="678278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a:extLst>
              <a:ext uri="{FF2B5EF4-FFF2-40B4-BE49-F238E27FC236}">
                <a16:creationId xmlns:a16="http://schemas.microsoft.com/office/drawing/2014/main" id="{8C1D20FE-9BBB-3593-A8FA-A4279E91A5E4}"/>
              </a:ext>
            </a:extLst>
          </p:cNvPr>
          <p:cNvSpPr>
            <a:spLocks noGrp="1"/>
          </p:cNvSpPr>
          <p:nvPr>
            <p:ph type="body" idx="1"/>
          </p:nvPr>
        </p:nvSpPr>
        <p:spPr>
          <a:xfrm>
            <a:off x="220628" y="165951"/>
            <a:ext cx="8869721" cy="790886"/>
          </a:xfrm>
        </p:spPr>
        <p:txBody>
          <a:bodyPr/>
          <a:lstStyle/>
          <a:p>
            <a:pPr>
              <a:spcBef>
                <a:spcPct val="0"/>
              </a:spcBef>
            </a:pPr>
            <a:r>
              <a:rPr lang="pl-PL" sz="2100" b="1" dirty="0">
                <a:solidFill>
                  <a:srgbClr val="217CC4"/>
                </a:solidFill>
                <a:latin typeface="Roboto" panose="02000000000000000000" pitchFamily="2" charset="0"/>
                <a:ea typeface="Roboto" panose="02000000000000000000" pitchFamily="2" charset="0"/>
              </a:rPr>
              <a:t>DLACZEGO WARTO ZNAĆ I KORZYSTAĆ ZE WSZYSTKICH MOŻLIWOŚCI PROGRAMU?</a:t>
            </a:r>
          </a:p>
        </p:txBody>
      </p:sp>
      <p:sp>
        <p:nvSpPr>
          <p:cNvPr id="16" name="Owal 13">
            <a:extLst>
              <a:ext uri="{FF2B5EF4-FFF2-40B4-BE49-F238E27FC236}">
                <a16:creationId xmlns:a16="http://schemas.microsoft.com/office/drawing/2014/main" id="{FA5EF5EC-9D9E-59FB-DF98-6AD5E74B0E7F}"/>
              </a:ext>
            </a:extLst>
          </p:cNvPr>
          <p:cNvSpPr/>
          <p:nvPr/>
        </p:nvSpPr>
        <p:spPr>
          <a:xfrm>
            <a:off x="2895597" y="1785253"/>
            <a:ext cx="1597032" cy="2508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053941"/>
              </a:solidFill>
              <a:latin typeface="Roboto Light" panose="02000000000000000000" pitchFamily="2" charset="0"/>
              <a:ea typeface="Roboto Light" panose="02000000000000000000" pitchFamily="2" charset="0"/>
            </a:endParaRPr>
          </a:p>
        </p:txBody>
      </p:sp>
      <p:pic>
        <p:nvPicPr>
          <p:cNvPr id="2" name="Obraz 3">
            <a:extLst>
              <a:ext uri="{FF2B5EF4-FFF2-40B4-BE49-F238E27FC236}">
                <a16:creationId xmlns:a16="http://schemas.microsoft.com/office/drawing/2014/main" id="{DD149FC3-B2E3-B371-9B1C-365EDC7B1F8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bwMode="auto">
          <a:xfrm>
            <a:off x="4836336" y="836949"/>
            <a:ext cx="4307665" cy="3290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Obraz 3">
            <a:extLst>
              <a:ext uri="{FF2B5EF4-FFF2-40B4-BE49-F238E27FC236}">
                <a16:creationId xmlns:a16="http://schemas.microsoft.com/office/drawing/2014/main" id="{9C588887-362E-52A4-99BF-F93142C3BE0C}"/>
              </a:ext>
            </a:extLst>
          </p:cNvPr>
          <p:cNvPicPr>
            <a:picLocks noChangeAspect="1"/>
          </p:cNvPicPr>
          <p:nvPr/>
        </p:nvPicPr>
        <p:blipFill>
          <a:blip r:embed="rId3"/>
          <a:stretch>
            <a:fillRect/>
          </a:stretch>
        </p:blipFill>
        <p:spPr>
          <a:xfrm>
            <a:off x="220628" y="1260376"/>
            <a:ext cx="4475181" cy="2622749"/>
          </a:xfrm>
          <a:prstGeom prst="rect">
            <a:avLst/>
          </a:prstGeom>
        </p:spPr>
      </p:pic>
      <p:pic>
        <p:nvPicPr>
          <p:cNvPr id="5" name="Symbol zastępczy zawartości 4">
            <a:extLst>
              <a:ext uri="{FF2B5EF4-FFF2-40B4-BE49-F238E27FC236}">
                <a16:creationId xmlns:a16="http://schemas.microsoft.com/office/drawing/2014/main" id="{600364B1-1939-640A-BE50-6A41186DE3A2}"/>
              </a:ext>
            </a:extLst>
          </p:cNvPr>
          <p:cNvPicPr>
            <a:picLocks noChangeAspect="1"/>
          </p:cNvPicPr>
          <p:nvPr/>
        </p:nvPicPr>
        <p:blipFill rotWithShape="1">
          <a:blip r:embed="rId4">
            <a:extLst>
              <a:ext uri="{28A0092B-C50C-407E-A947-70E740481C1C}">
                <a14:useLocalDpi xmlns:a14="http://schemas.microsoft.com/office/drawing/2010/main" val="0"/>
              </a:ext>
            </a:extLst>
          </a:blip>
          <a:srcRect l="-726" r="-726" b="17069"/>
          <a:stretch/>
        </p:blipFill>
        <p:spPr>
          <a:xfrm>
            <a:off x="0" y="0"/>
            <a:ext cx="9209314" cy="4127930"/>
          </a:xfrm>
          <a:prstGeom prst="rect">
            <a:avLst/>
          </a:prstGeom>
        </p:spPr>
      </p:pic>
      <p:sp>
        <p:nvSpPr>
          <p:cNvPr id="8" name="Prostokąt 7">
            <a:extLst>
              <a:ext uri="{FF2B5EF4-FFF2-40B4-BE49-F238E27FC236}">
                <a16:creationId xmlns:a16="http://schemas.microsoft.com/office/drawing/2014/main" id="{EE48C8CA-E039-789C-2A76-33DFB21A71E2}"/>
              </a:ext>
            </a:extLst>
          </p:cNvPr>
          <p:cNvSpPr/>
          <p:nvPr/>
        </p:nvSpPr>
        <p:spPr>
          <a:xfrm>
            <a:off x="614477" y="1404518"/>
            <a:ext cx="2077940" cy="82661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7" name="Obraz 6" descr="Obraz zawierający Czcionka, tekst, Grafika, zrzut ekranu&#10;&#10;Opis wygenerowany automatycznie">
            <a:extLst>
              <a:ext uri="{FF2B5EF4-FFF2-40B4-BE49-F238E27FC236}">
                <a16:creationId xmlns:a16="http://schemas.microsoft.com/office/drawing/2014/main" id="{D2EA9643-0B26-9D92-5161-07ECC38C63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4737" y="1980307"/>
            <a:ext cx="1673431" cy="394971"/>
          </a:xfrm>
          <a:prstGeom prst="rect">
            <a:avLst/>
          </a:prstGeom>
        </p:spPr>
      </p:pic>
    </p:spTree>
    <p:extLst>
      <p:ext uri="{BB962C8B-B14F-4D97-AF65-F5344CB8AC3E}">
        <p14:creationId xmlns:p14="http://schemas.microsoft.com/office/powerpoint/2010/main" val="797750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pole tekstowe 21">
            <a:extLst>
              <a:ext uri="{FF2B5EF4-FFF2-40B4-BE49-F238E27FC236}">
                <a16:creationId xmlns:a16="http://schemas.microsoft.com/office/drawing/2014/main" id="{0418CDF1-C284-6529-1884-C3F2C4C52BF7}"/>
              </a:ext>
            </a:extLst>
          </p:cNvPr>
          <p:cNvSpPr txBox="1"/>
          <p:nvPr/>
        </p:nvSpPr>
        <p:spPr>
          <a:xfrm>
            <a:off x="299433" y="669772"/>
            <a:ext cx="7488832" cy="369332"/>
          </a:xfrm>
          <a:prstGeom prst="rect">
            <a:avLst/>
          </a:prstGeom>
          <a:noFill/>
        </p:spPr>
        <p:txBody>
          <a:bodyPr wrap="square">
            <a:spAutoFit/>
          </a:bodyPr>
          <a:lstStyle/>
          <a:p>
            <a:r>
              <a:rPr lang="pl-PL" b="0" i="0" dirty="0">
                <a:solidFill>
                  <a:srgbClr val="000000"/>
                </a:solidFill>
                <a:effectLst/>
                <a:latin typeface="Roboto Light" panose="02000000000000000000" pitchFamily="2" charset="0"/>
                <a:ea typeface="Roboto Light" panose="02000000000000000000" pitchFamily="2" charset="0"/>
              </a:rPr>
              <a:t>W programie Erasmus+ udział biorą </a:t>
            </a:r>
            <a:r>
              <a:rPr lang="pl-PL" b="1" i="0" dirty="0">
                <a:solidFill>
                  <a:srgbClr val="0D4DA4"/>
                </a:solidFill>
                <a:effectLst/>
                <a:latin typeface="Roboto Light" panose="02000000000000000000" pitchFamily="2" charset="0"/>
                <a:ea typeface="Roboto Light" panose="02000000000000000000" pitchFamily="2" charset="0"/>
              </a:rPr>
              <a:t>państwa członkowskie UE</a:t>
            </a:r>
            <a:r>
              <a:rPr lang="pl-PL" b="0" i="0" dirty="0">
                <a:solidFill>
                  <a:srgbClr val="0D4DA4"/>
                </a:solidFill>
                <a:effectLst/>
                <a:latin typeface="Roboto Light" panose="02000000000000000000" pitchFamily="2" charset="0"/>
                <a:ea typeface="Roboto Light" panose="02000000000000000000" pitchFamily="2" charset="0"/>
              </a:rPr>
              <a:t>. </a:t>
            </a:r>
            <a:endParaRPr lang="pl-PL" dirty="0">
              <a:solidFill>
                <a:srgbClr val="0D4DA4"/>
              </a:solidFill>
              <a:latin typeface="Roboto Light" panose="02000000000000000000" pitchFamily="2" charset="0"/>
              <a:ea typeface="Roboto Light" panose="02000000000000000000" pitchFamily="2" charset="0"/>
            </a:endParaRPr>
          </a:p>
        </p:txBody>
      </p:sp>
      <p:sp>
        <p:nvSpPr>
          <p:cNvPr id="24" name="pole tekstowe 23">
            <a:extLst>
              <a:ext uri="{FF2B5EF4-FFF2-40B4-BE49-F238E27FC236}">
                <a16:creationId xmlns:a16="http://schemas.microsoft.com/office/drawing/2014/main" id="{9883DA69-81B1-95D8-01BD-0BB943C0D873}"/>
              </a:ext>
            </a:extLst>
          </p:cNvPr>
          <p:cNvSpPr txBox="1"/>
          <p:nvPr/>
        </p:nvSpPr>
        <p:spPr>
          <a:xfrm>
            <a:off x="746287" y="1146784"/>
            <a:ext cx="6145721" cy="1384995"/>
          </a:xfrm>
          <a:prstGeom prst="rect">
            <a:avLst/>
          </a:prstGeom>
          <a:noFill/>
        </p:spPr>
        <p:txBody>
          <a:bodyPr wrap="square">
            <a:spAutoFit/>
          </a:bodyPr>
          <a:lstStyle/>
          <a:p>
            <a:pPr algn="l"/>
            <a:r>
              <a:rPr lang="pl-PL" sz="1400" dirty="0">
                <a:solidFill>
                  <a:srgbClr val="000000"/>
                </a:solidFill>
                <a:latin typeface="Roboto Light" panose="02000000000000000000" pitchFamily="2" charset="0"/>
                <a:ea typeface="Roboto Light" panose="02000000000000000000" pitchFamily="2" charset="0"/>
              </a:rPr>
              <a:t>członkowie Europejskiego Stowarzyszenia Wolnego Handlu (EFTA) będący członkami Europejskiego Obszaru Gospodarczego (EOG): </a:t>
            </a:r>
            <a:r>
              <a:rPr lang="pl-PL" sz="1400" b="1" dirty="0">
                <a:solidFill>
                  <a:srgbClr val="0D4DA4"/>
                </a:solidFill>
                <a:latin typeface="Roboto Light" panose="02000000000000000000" pitchFamily="2" charset="0"/>
                <a:ea typeface="Roboto Light" panose="02000000000000000000" pitchFamily="2" charset="0"/>
              </a:rPr>
              <a:t>Norwegia, Islandia i Liechtenstein</a:t>
            </a:r>
          </a:p>
          <a:p>
            <a:pPr algn="l"/>
            <a:endParaRPr lang="pl-PL" sz="1400" dirty="0">
              <a:solidFill>
                <a:srgbClr val="000000"/>
              </a:solidFill>
              <a:latin typeface="Roboto Light" panose="02000000000000000000" pitchFamily="2" charset="0"/>
              <a:ea typeface="Roboto Light" panose="02000000000000000000" pitchFamily="2" charset="0"/>
            </a:endParaRPr>
          </a:p>
          <a:p>
            <a:pPr algn="l"/>
            <a:r>
              <a:rPr lang="pl-PL" sz="1400" dirty="0">
                <a:solidFill>
                  <a:srgbClr val="000000"/>
                </a:solidFill>
                <a:latin typeface="Roboto Light" panose="02000000000000000000" pitchFamily="2" charset="0"/>
                <a:ea typeface="Roboto Light" panose="02000000000000000000" pitchFamily="2" charset="0"/>
              </a:rPr>
              <a:t>kraje przystępujące, kraje kandydujące i potencjalne kraje kandydujące: </a:t>
            </a:r>
            <a:r>
              <a:rPr lang="pl-PL" sz="1400" b="1" dirty="0">
                <a:solidFill>
                  <a:srgbClr val="0D4DA4"/>
                </a:solidFill>
                <a:latin typeface="Roboto Light" panose="02000000000000000000" pitchFamily="2" charset="0"/>
                <a:ea typeface="Roboto Light" panose="02000000000000000000" pitchFamily="2" charset="0"/>
              </a:rPr>
              <a:t>Republika Macedonii Północnej, Republika Turcji i Republika Serbii.</a:t>
            </a:r>
          </a:p>
        </p:txBody>
      </p:sp>
      <p:sp>
        <p:nvSpPr>
          <p:cNvPr id="11" name="Krzyż 10">
            <a:extLst>
              <a:ext uri="{FF2B5EF4-FFF2-40B4-BE49-F238E27FC236}">
                <a16:creationId xmlns:a16="http://schemas.microsoft.com/office/drawing/2014/main" id="{C83037D7-A5E2-364E-D7A9-B4B3488D7927}"/>
              </a:ext>
            </a:extLst>
          </p:cNvPr>
          <p:cNvSpPr/>
          <p:nvPr/>
        </p:nvSpPr>
        <p:spPr>
          <a:xfrm>
            <a:off x="280563" y="1315006"/>
            <a:ext cx="296320" cy="291498"/>
          </a:xfrm>
          <a:prstGeom prst="plus">
            <a:avLst>
              <a:gd name="adj" fmla="val 38976"/>
            </a:avLst>
          </a:prstGeom>
          <a:solidFill>
            <a:srgbClr val="0D4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0D4DA4"/>
              </a:solidFill>
              <a:latin typeface="Roboto Light" panose="02000000000000000000" pitchFamily="2" charset="0"/>
              <a:ea typeface="Roboto Light" panose="02000000000000000000" pitchFamily="2" charset="0"/>
            </a:endParaRPr>
          </a:p>
        </p:txBody>
      </p:sp>
      <p:sp>
        <p:nvSpPr>
          <p:cNvPr id="25" name="Krzyż 24">
            <a:extLst>
              <a:ext uri="{FF2B5EF4-FFF2-40B4-BE49-F238E27FC236}">
                <a16:creationId xmlns:a16="http://schemas.microsoft.com/office/drawing/2014/main" id="{702E131C-A6A2-EE6B-298C-95C85B604BE5}"/>
              </a:ext>
            </a:extLst>
          </p:cNvPr>
          <p:cNvSpPr/>
          <p:nvPr/>
        </p:nvSpPr>
        <p:spPr>
          <a:xfrm>
            <a:off x="280563" y="2104929"/>
            <a:ext cx="296320" cy="291498"/>
          </a:xfrm>
          <a:prstGeom prst="plus">
            <a:avLst>
              <a:gd name="adj" fmla="val 38976"/>
            </a:avLst>
          </a:prstGeom>
          <a:solidFill>
            <a:srgbClr val="0D4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0D4DA4"/>
              </a:solidFill>
              <a:latin typeface="Roboto Light" panose="02000000000000000000" pitchFamily="2" charset="0"/>
              <a:ea typeface="Roboto Light" panose="02000000000000000000" pitchFamily="2" charset="0"/>
            </a:endParaRPr>
          </a:p>
        </p:txBody>
      </p:sp>
      <p:sp>
        <p:nvSpPr>
          <p:cNvPr id="26" name="pole tekstowe 25">
            <a:extLst>
              <a:ext uri="{FF2B5EF4-FFF2-40B4-BE49-F238E27FC236}">
                <a16:creationId xmlns:a16="http://schemas.microsoft.com/office/drawing/2014/main" id="{A476AF71-C232-2995-09A2-6467A5D02090}"/>
              </a:ext>
            </a:extLst>
          </p:cNvPr>
          <p:cNvSpPr txBox="1"/>
          <p:nvPr/>
        </p:nvSpPr>
        <p:spPr>
          <a:xfrm>
            <a:off x="746287" y="2740244"/>
            <a:ext cx="6395103" cy="738664"/>
          </a:xfrm>
          <a:prstGeom prst="rect">
            <a:avLst/>
          </a:prstGeom>
          <a:noFill/>
        </p:spPr>
        <p:txBody>
          <a:bodyPr wrap="square">
            <a:spAutoFit/>
          </a:bodyPr>
          <a:lstStyle/>
          <a:p>
            <a:r>
              <a:rPr lang="pl-PL" sz="1400" b="1" dirty="0">
                <a:solidFill>
                  <a:srgbClr val="0D4DA4"/>
                </a:solidFill>
                <a:latin typeface="Roboto Light" panose="02000000000000000000" pitchFamily="2" charset="0"/>
                <a:ea typeface="Roboto Light" panose="02000000000000000000" pitchFamily="2" charset="0"/>
              </a:rPr>
              <a:t>państwa trzecie niestowarzyszone z Programem </a:t>
            </a:r>
            <a:r>
              <a:rPr lang="pl-PL" sz="1400" dirty="0">
                <a:solidFill>
                  <a:srgbClr val="000000"/>
                </a:solidFill>
                <a:latin typeface="Roboto Light" panose="02000000000000000000" pitchFamily="2" charset="0"/>
                <a:ea typeface="Roboto Light" panose="02000000000000000000" pitchFamily="2" charset="0"/>
              </a:rPr>
              <a:t>-  mogą kwalifikować się do akcji w ramach programu Erasmus+ </a:t>
            </a:r>
            <a:r>
              <a:rPr lang="pl-PL" sz="1400" b="1" dirty="0">
                <a:solidFill>
                  <a:srgbClr val="0D4DA4"/>
                </a:solidFill>
                <a:latin typeface="Roboto Light" panose="02000000000000000000" pitchFamily="2" charset="0"/>
                <a:ea typeface="Roboto Light" panose="02000000000000000000" pitchFamily="2" charset="0"/>
              </a:rPr>
              <a:t>150 krajów świata w należycie uzasadnionych przypadkach i w interesie Unii</a:t>
            </a:r>
            <a:r>
              <a:rPr lang="pl-PL" sz="1400" dirty="0">
                <a:solidFill>
                  <a:srgbClr val="0D4DA4"/>
                </a:solidFill>
                <a:latin typeface="Roboto Light" panose="02000000000000000000" pitchFamily="2" charset="0"/>
                <a:ea typeface="Roboto Light" panose="02000000000000000000" pitchFamily="2" charset="0"/>
              </a:rPr>
              <a:t>.</a:t>
            </a:r>
          </a:p>
        </p:txBody>
      </p:sp>
      <p:sp>
        <p:nvSpPr>
          <p:cNvPr id="27" name="Krzyż 26">
            <a:extLst>
              <a:ext uri="{FF2B5EF4-FFF2-40B4-BE49-F238E27FC236}">
                <a16:creationId xmlns:a16="http://schemas.microsoft.com/office/drawing/2014/main" id="{88860701-0F4B-046F-BF21-7FE9BB11ACF8}"/>
              </a:ext>
            </a:extLst>
          </p:cNvPr>
          <p:cNvSpPr/>
          <p:nvPr/>
        </p:nvSpPr>
        <p:spPr>
          <a:xfrm>
            <a:off x="286953" y="2963827"/>
            <a:ext cx="296320" cy="291498"/>
          </a:xfrm>
          <a:prstGeom prst="plus">
            <a:avLst>
              <a:gd name="adj" fmla="val 38976"/>
            </a:avLst>
          </a:prstGeom>
          <a:solidFill>
            <a:srgbClr val="0D4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0D4DA4"/>
              </a:solidFill>
              <a:latin typeface="Roboto Light" panose="02000000000000000000" pitchFamily="2" charset="0"/>
              <a:ea typeface="Roboto Light" panose="02000000000000000000" pitchFamily="2" charset="0"/>
            </a:endParaRPr>
          </a:p>
        </p:txBody>
      </p:sp>
      <p:sp>
        <p:nvSpPr>
          <p:cNvPr id="5" name="Prostokąt 4">
            <a:extLst>
              <a:ext uri="{FF2B5EF4-FFF2-40B4-BE49-F238E27FC236}">
                <a16:creationId xmlns:a16="http://schemas.microsoft.com/office/drawing/2014/main" id="{ED5CBC23-B1A3-F54C-CEFB-BCC9AE540BBB}"/>
              </a:ext>
            </a:extLst>
          </p:cNvPr>
          <p:cNvSpPr/>
          <p:nvPr/>
        </p:nvSpPr>
        <p:spPr bwMode="auto">
          <a:xfrm>
            <a:off x="299433" y="169884"/>
            <a:ext cx="8928992" cy="442893"/>
          </a:xfrm>
          <a:prstGeom prst="rect">
            <a:avLst/>
          </a:prstGeom>
        </p:spPr>
        <p:txBody>
          <a:bodyPr anchor="b"/>
          <a:lstStyle/>
          <a:p>
            <a:r>
              <a:rPr lang="pl-PL" sz="2700" b="1" dirty="0">
                <a:solidFill>
                  <a:srgbClr val="217CC4"/>
                </a:solidFill>
                <a:latin typeface="Roboto" panose="02000000000000000000" pitchFamily="2" charset="0"/>
                <a:ea typeface="Roboto" panose="02000000000000000000" pitchFamily="2" charset="0"/>
                <a:cs typeface="+mn-cs"/>
              </a:rPr>
              <a:t>Kto bierze udział?</a:t>
            </a:r>
          </a:p>
        </p:txBody>
      </p:sp>
      <p:sp>
        <p:nvSpPr>
          <p:cNvPr id="4" name="Para nawiasów klamrowych 3">
            <a:extLst>
              <a:ext uri="{FF2B5EF4-FFF2-40B4-BE49-F238E27FC236}">
                <a16:creationId xmlns:a16="http://schemas.microsoft.com/office/drawing/2014/main" id="{1545FCF2-7DD8-F8DD-BC7C-862FBB07AA17}"/>
              </a:ext>
            </a:extLst>
          </p:cNvPr>
          <p:cNvSpPr/>
          <p:nvPr/>
        </p:nvSpPr>
        <p:spPr>
          <a:xfrm>
            <a:off x="-498765" y="1146784"/>
            <a:ext cx="8025561" cy="2400286"/>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6" name="pole tekstowe 5">
            <a:extLst>
              <a:ext uri="{FF2B5EF4-FFF2-40B4-BE49-F238E27FC236}">
                <a16:creationId xmlns:a16="http://schemas.microsoft.com/office/drawing/2014/main" id="{10548387-5C26-D945-14F1-F60232561D00}"/>
              </a:ext>
            </a:extLst>
          </p:cNvPr>
          <p:cNvSpPr txBox="1"/>
          <p:nvPr/>
        </p:nvSpPr>
        <p:spPr>
          <a:xfrm>
            <a:off x="7696200" y="1890071"/>
            <a:ext cx="1372230" cy="923330"/>
          </a:xfrm>
          <a:prstGeom prst="rect">
            <a:avLst/>
          </a:prstGeom>
          <a:noFill/>
        </p:spPr>
        <p:txBody>
          <a:bodyPr wrap="square">
            <a:spAutoFit/>
          </a:bodyPr>
          <a:lstStyle/>
          <a:p>
            <a:r>
              <a:rPr lang="pl-PL" b="1" i="0" dirty="0">
                <a:solidFill>
                  <a:srgbClr val="0B4DA3"/>
                </a:solidFill>
                <a:effectLst/>
                <a:latin typeface="Roboto Light" panose="02000000000000000000" pitchFamily="2" charset="0"/>
                <a:ea typeface="Roboto Light" panose="02000000000000000000" pitchFamily="2" charset="0"/>
              </a:rPr>
              <a:t>Współpraca z krajami spoza UE</a:t>
            </a:r>
            <a:r>
              <a:rPr lang="pl-PL" b="0" i="0" dirty="0">
                <a:solidFill>
                  <a:srgbClr val="0D4DA4"/>
                </a:solidFill>
                <a:effectLst/>
                <a:latin typeface="Roboto Light" panose="02000000000000000000" pitchFamily="2" charset="0"/>
                <a:ea typeface="Roboto Light" panose="02000000000000000000" pitchFamily="2" charset="0"/>
              </a:rPr>
              <a:t>. </a:t>
            </a:r>
            <a:endParaRPr lang="pl-PL" dirty="0">
              <a:solidFill>
                <a:srgbClr val="0D4DA4"/>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15748082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9D5AB4E5-2514-907A-300B-F153B3BE6B21}"/>
              </a:ext>
            </a:extLst>
          </p:cNvPr>
          <p:cNvPicPr>
            <a:picLocks noChangeAspect="1"/>
          </p:cNvPicPr>
          <p:nvPr/>
        </p:nvPicPr>
        <p:blipFill rotWithShape="1">
          <a:blip r:embed="rId2"/>
          <a:srcRect l="33451" t="31111" r="37857" b="33587"/>
          <a:stretch/>
        </p:blipFill>
        <p:spPr>
          <a:xfrm>
            <a:off x="1998617" y="652774"/>
            <a:ext cx="5146766" cy="3561973"/>
          </a:xfrm>
          <a:prstGeom prst="rect">
            <a:avLst/>
          </a:prstGeom>
        </p:spPr>
      </p:pic>
      <p:sp>
        <p:nvSpPr>
          <p:cNvPr id="9" name="pole tekstowe 8">
            <a:extLst>
              <a:ext uri="{FF2B5EF4-FFF2-40B4-BE49-F238E27FC236}">
                <a16:creationId xmlns:a16="http://schemas.microsoft.com/office/drawing/2014/main" id="{04F3686A-FBD5-4D16-5D27-2BEF7577EC91}"/>
              </a:ext>
            </a:extLst>
          </p:cNvPr>
          <p:cNvSpPr txBox="1"/>
          <p:nvPr/>
        </p:nvSpPr>
        <p:spPr>
          <a:xfrm>
            <a:off x="38818" y="130962"/>
            <a:ext cx="9306219" cy="415498"/>
          </a:xfrm>
          <a:prstGeom prst="rect">
            <a:avLst/>
          </a:prstGeom>
          <a:noFill/>
        </p:spPr>
        <p:txBody>
          <a:bodyPr wrap="square">
            <a:spAutoFit/>
          </a:bodyPr>
          <a:lstStyle/>
          <a:p>
            <a:r>
              <a:rPr lang="pl-PL" sz="2100" b="1" dirty="0">
                <a:solidFill>
                  <a:srgbClr val="217CC4"/>
                </a:solidFill>
                <a:latin typeface="Roboto"/>
                <a:ea typeface="Roboto"/>
              </a:rPr>
              <a:t>Najczęściej podejmowana tematyka projektów realizowanych w projektach</a:t>
            </a:r>
          </a:p>
        </p:txBody>
      </p:sp>
    </p:spTree>
    <p:extLst>
      <p:ext uri="{BB962C8B-B14F-4D97-AF65-F5344CB8AC3E}">
        <p14:creationId xmlns:p14="http://schemas.microsoft.com/office/powerpoint/2010/main" val="36779148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089D1B2D-9E95-A917-1AD3-27589A495A95}"/>
              </a:ext>
            </a:extLst>
          </p:cNvPr>
          <p:cNvGraphicFramePr/>
          <p:nvPr>
            <p:extLst>
              <p:ext uri="{D42A27DB-BD31-4B8C-83A1-F6EECF244321}">
                <p14:modId xmlns:p14="http://schemas.microsoft.com/office/powerpoint/2010/main" val="411898204"/>
              </p:ext>
            </p:extLst>
          </p:nvPr>
        </p:nvGraphicFramePr>
        <p:xfrm>
          <a:off x="348557" y="1111575"/>
          <a:ext cx="8637224" cy="27774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pole tekstowe 10">
            <a:extLst>
              <a:ext uri="{FF2B5EF4-FFF2-40B4-BE49-F238E27FC236}">
                <a16:creationId xmlns:a16="http://schemas.microsoft.com/office/drawing/2014/main" id="{0B301DD7-64BF-3BE5-203D-C9AAD9D995B9}"/>
              </a:ext>
            </a:extLst>
          </p:cNvPr>
          <p:cNvSpPr txBox="1"/>
          <p:nvPr/>
        </p:nvSpPr>
        <p:spPr>
          <a:xfrm>
            <a:off x="263727" y="196948"/>
            <a:ext cx="8444175" cy="507831"/>
          </a:xfrm>
          <a:prstGeom prst="rect">
            <a:avLst/>
          </a:prstGeom>
          <a:noFill/>
        </p:spPr>
        <p:txBody>
          <a:bodyPr wrap="square">
            <a:spAutoFit/>
          </a:bodyPr>
          <a:lstStyle/>
          <a:p>
            <a:r>
              <a:rPr lang="pl-PL" sz="2700" b="1" dirty="0">
                <a:solidFill>
                  <a:srgbClr val="217CC4"/>
                </a:solidFill>
                <a:latin typeface="Roboto" panose="02000000000000000000" pitchFamily="2" charset="0"/>
                <a:ea typeface="Roboto" panose="02000000000000000000" pitchFamily="2" charset="0"/>
                <a:cs typeface="+mn-cs"/>
              </a:rPr>
              <a:t>Struktura</a:t>
            </a:r>
            <a:r>
              <a:rPr lang="pl-PL" sz="1800" b="1" dirty="0">
                <a:solidFill>
                  <a:srgbClr val="3B5A9A"/>
                </a:solidFill>
                <a:latin typeface="Roboto" panose="02000000000000000000" pitchFamily="2" charset="0"/>
                <a:ea typeface="Roboto" panose="02000000000000000000" pitchFamily="2" charset="0"/>
              </a:rPr>
              <a:t> </a:t>
            </a:r>
            <a:r>
              <a:rPr lang="pl-PL" sz="2700" b="1" dirty="0">
                <a:solidFill>
                  <a:srgbClr val="217CC4"/>
                </a:solidFill>
                <a:latin typeface="Roboto" panose="02000000000000000000" pitchFamily="2" charset="0"/>
                <a:ea typeface="Roboto" panose="02000000000000000000" pitchFamily="2" charset="0"/>
                <a:cs typeface="+mn-cs"/>
              </a:rPr>
              <a:t>Programu</a:t>
            </a:r>
            <a:r>
              <a:rPr lang="pl-PL" sz="1800" b="1" dirty="0">
                <a:solidFill>
                  <a:srgbClr val="3B5A9A"/>
                </a:solidFill>
                <a:latin typeface="Roboto" panose="02000000000000000000" pitchFamily="2" charset="0"/>
                <a:ea typeface="Roboto" panose="02000000000000000000" pitchFamily="2" charset="0"/>
              </a:rPr>
              <a:t> </a:t>
            </a:r>
            <a:r>
              <a:rPr lang="pl-PL" sz="2700" b="1" dirty="0">
                <a:solidFill>
                  <a:srgbClr val="217CC4"/>
                </a:solidFill>
                <a:latin typeface="Roboto" panose="02000000000000000000" pitchFamily="2" charset="0"/>
                <a:ea typeface="Roboto" panose="02000000000000000000" pitchFamily="2" charset="0"/>
                <a:cs typeface="+mn-cs"/>
              </a:rPr>
              <a:t>Erasmus+</a:t>
            </a:r>
          </a:p>
        </p:txBody>
      </p:sp>
    </p:spTree>
    <p:extLst>
      <p:ext uri="{BB962C8B-B14F-4D97-AF65-F5344CB8AC3E}">
        <p14:creationId xmlns:p14="http://schemas.microsoft.com/office/powerpoint/2010/main" val="38049272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ytuł 1">
            <a:extLst>
              <a:ext uri="{FF2B5EF4-FFF2-40B4-BE49-F238E27FC236}">
                <a16:creationId xmlns:a16="http://schemas.microsoft.com/office/drawing/2014/main" id="{82C769F5-D06C-439A-87BC-2BC7D0B99B04}"/>
              </a:ext>
            </a:extLst>
          </p:cNvPr>
          <p:cNvSpPr>
            <a:spLocks noGrp="1" noChangeArrowheads="1"/>
          </p:cNvSpPr>
          <p:nvPr>
            <p:ph type="title"/>
          </p:nvPr>
        </p:nvSpPr>
        <p:spPr bwMode="auto">
          <a:xfrm>
            <a:off x="107504" y="0"/>
            <a:ext cx="9017952" cy="71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br>
              <a:rPr lang="pl-PL" altLang="pl-PL" sz="3600">
                <a:latin typeface="Roboto Light" panose="02000000000000000000" pitchFamily="2" charset="0"/>
                <a:ea typeface="Roboto Light" panose="02000000000000000000" pitchFamily="2" charset="0"/>
              </a:rPr>
            </a:br>
            <a:endParaRPr lang="pl-PL" altLang="pl-PL" sz="3600">
              <a:latin typeface="Roboto Light" panose="02000000000000000000" pitchFamily="2" charset="0"/>
              <a:ea typeface="Roboto Light" panose="02000000000000000000" pitchFamily="2" charset="0"/>
            </a:endParaRPr>
          </a:p>
        </p:txBody>
      </p:sp>
      <p:sp>
        <p:nvSpPr>
          <p:cNvPr id="2" name="Prostokąt 1">
            <a:extLst>
              <a:ext uri="{FF2B5EF4-FFF2-40B4-BE49-F238E27FC236}">
                <a16:creationId xmlns:a16="http://schemas.microsoft.com/office/drawing/2014/main" id="{38FB4677-D308-ADDF-3BAB-459D375C6508}"/>
              </a:ext>
            </a:extLst>
          </p:cNvPr>
          <p:cNvSpPr/>
          <p:nvPr/>
        </p:nvSpPr>
        <p:spPr bwMode="auto">
          <a:xfrm>
            <a:off x="281113" y="1854137"/>
            <a:ext cx="2576420" cy="923330"/>
          </a:xfrm>
          <a:prstGeom prst="rect">
            <a:avLst/>
          </a:prstGeom>
          <a:noFill/>
        </p:spPr>
        <p:txBody>
          <a:bodyPr wrap="square">
            <a:spAutoFit/>
          </a:bodyPr>
          <a:lstStyle/>
          <a:p>
            <a:r>
              <a:rPr lang="pl-PL" sz="2700" b="1" dirty="0">
                <a:solidFill>
                  <a:srgbClr val="217CC4"/>
                </a:solidFill>
                <a:latin typeface="Roboto" panose="02000000000000000000" pitchFamily="2" charset="0"/>
                <a:ea typeface="Roboto" panose="02000000000000000000" pitchFamily="2" charset="0"/>
                <a:cs typeface="+mn-cs"/>
              </a:rPr>
              <a:t>SEKTORY ERASMUS+</a:t>
            </a:r>
          </a:p>
        </p:txBody>
      </p:sp>
      <p:pic>
        <p:nvPicPr>
          <p:cNvPr id="4" name="Obraz 3">
            <a:extLst>
              <a:ext uri="{FF2B5EF4-FFF2-40B4-BE49-F238E27FC236}">
                <a16:creationId xmlns:a16="http://schemas.microsoft.com/office/drawing/2014/main" id="{6DEBDBBC-ECB9-EBAD-3674-EDC848B217B0}"/>
              </a:ext>
            </a:extLst>
          </p:cNvPr>
          <p:cNvPicPr>
            <a:picLocks noChangeAspect="1"/>
          </p:cNvPicPr>
          <p:nvPr/>
        </p:nvPicPr>
        <p:blipFill>
          <a:blip r:embed="rId2"/>
          <a:stretch>
            <a:fillRect/>
          </a:stretch>
        </p:blipFill>
        <p:spPr>
          <a:xfrm>
            <a:off x="3216746" y="498152"/>
            <a:ext cx="1794142" cy="1789564"/>
          </a:xfrm>
          <a:prstGeom prst="rect">
            <a:avLst/>
          </a:prstGeom>
        </p:spPr>
      </p:pic>
      <p:pic>
        <p:nvPicPr>
          <p:cNvPr id="6" name="Obraz 5">
            <a:extLst>
              <a:ext uri="{FF2B5EF4-FFF2-40B4-BE49-F238E27FC236}">
                <a16:creationId xmlns:a16="http://schemas.microsoft.com/office/drawing/2014/main" id="{DDCC984F-5349-956B-5650-B38D47E89072}"/>
              </a:ext>
            </a:extLst>
          </p:cNvPr>
          <p:cNvPicPr>
            <a:picLocks noChangeAspect="1"/>
          </p:cNvPicPr>
          <p:nvPr/>
        </p:nvPicPr>
        <p:blipFill>
          <a:blip r:embed="rId3"/>
          <a:stretch>
            <a:fillRect/>
          </a:stretch>
        </p:blipFill>
        <p:spPr>
          <a:xfrm>
            <a:off x="7127994" y="498152"/>
            <a:ext cx="1819542" cy="1787700"/>
          </a:xfrm>
          <a:prstGeom prst="rect">
            <a:avLst/>
          </a:prstGeom>
        </p:spPr>
      </p:pic>
      <p:pic>
        <p:nvPicPr>
          <p:cNvPr id="8" name="Obraz 7">
            <a:extLst>
              <a:ext uri="{FF2B5EF4-FFF2-40B4-BE49-F238E27FC236}">
                <a16:creationId xmlns:a16="http://schemas.microsoft.com/office/drawing/2014/main" id="{B735B1C7-2B65-F38E-07FD-5E55C366D5A4}"/>
              </a:ext>
            </a:extLst>
          </p:cNvPr>
          <p:cNvPicPr>
            <a:picLocks noChangeAspect="1"/>
          </p:cNvPicPr>
          <p:nvPr/>
        </p:nvPicPr>
        <p:blipFill>
          <a:blip r:embed="rId4"/>
          <a:stretch>
            <a:fillRect/>
          </a:stretch>
        </p:blipFill>
        <p:spPr>
          <a:xfrm>
            <a:off x="3216746" y="2392746"/>
            <a:ext cx="1794142" cy="1787672"/>
          </a:xfrm>
          <a:prstGeom prst="rect">
            <a:avLst/>
          </a:prstGeom>
        </p:spPr>
      </p:pic>
      <p:pic>
        <p:nvPicPr>
          <p:cNvPr id="10" name="Obraz 9">
            <a:extLst>
              <a:ext uri="{FF2B5EF4-FFF2-40B4-BE49-F238E27FC236}">
                <a16:creationId xmlns:a16="http://schemas.microsoft.com/office/drawing/2014/main" id="{C71D23D3-7123-ABD4-59F3-1CAE337F75E7}"/>
              </a:ext>
            </a:extLst>
          </p:cNvPr>
          <p:cNvPicPr>
            <a:picLocks noChangeAspect="1"/>
          </p:cNvPicPr>
          <p:nvPr/>
        </p:nvPicPr>
        <p:blipFill>
          <a:blip r:embed="rId5"/>
          <a:stretch>
            <a:fillRect/>
          </a:stretch>
        </p:blipFill>
        <p:spPr>
          <a:xfrm>
            <a:off x="5204296" y="2376941"/>
            <a:ext cx="1794142" cy="1839335"/>
          </a:xfrm>
          <a:prstGeom prst="rect">
            <a:avLst/>
          </a:prstGeom>
        </p:spPr>
      </p:pic>
      <p:pic>
        <p:nvPicPr>
          <p:cNvPr id="12" name="Obraz 11">
            <a:extLst>
              <a:ext uri="{FF2B5EF4-FFF2-40B4-BE49-F238E27FC236}">
                <a16:creationId xmlns:a16="http://schemas.microsoft.com/office/drawing/2014/main" id="{7EC15FB7-481E-5E4E-F16E-79D42D4C0DFF}"/>
              </a:ext>
            </a:extLst>
          </p:cNvPr>
          <p:cNvPicPr>
            <a:picLocks noChangeAspect="1"/>
          </p:cNvPicPr>
          <p:nvPr/>
        </p:nvPicPr>
        <p:blipFill>
          <a:blip r:embed="rId6"/>
          <a:stretch>
            <a:fillRect/>
          </a:stretch>
        </p:blipFill>
        <p:spPr>
          <a:xfrm>
            <a:off x="5204296" y="498152"/>
            <a:ext cx="1730290" cy="1787672"/>
          </a:xfrm>
          <a:prstGeom prst="rect">
            <a:avLst/>
          </a:prstGeom>
        </p:spPr>
      </p:pic>
      <p:pic>
        <p:nvPicPr>
          <p:cNvPr id="14" name="Obraz 13">
            <a:extLst>
              <a:ext uri="{FF2B5EF4-FFF2-40B4-BE49-F238E27FC236}">
                <a16:creationId xmlns:a16="http://schemas.microsoft.com/office/drawing/2014/main" id="{0D90214D-5CEF-7AD9-7FBA-30010D2D900F}"/>
              </a:ext>
            </a:extLst>
          </p:cNvPr>
          <p:cNvPicPr>
            <a:picLocks noChangeAspect="1"/>
          </p:cNvPicPr>
          <p:nvPr/>
        </p:nvPicPr>
        <p:blipFill>
          <a:blip r:embed="rId7"/>
          <a:stretch>
            <a:fillRect/>
          </a:stretch>
        </p:blipFill>
        <p:spPr>
          <a:xfrm>
            <a:off x="7191846" y="2375049"/>
            <a:ext cx="1730290" cy="1823067"/>
          </a:xfrm>
          <a:prstGeom prst="rect">
            <a:avLst/>
          </a:prstGeom>
        </p:spPr>
      </p:pic>
    </p:spTree>
    <p:extLst>
      <p:ext uri="{BB962C8B-B14F-4D97-AF65-F5344CB8AC3E}">
        <p14:creationId xmlns:p14="http://schemas.microsoft.com/office/powerpoint/2010/main" val="29828424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e tekstowe 4">
            <a:extLst>
              <a:ext uri="{FF2B5EF4-FFF2-40B4-BE49-F238E27FC236}">
                <a16:creationId xmlns:a16="http://schemas.microsoft.com/office/drawing/2014/main" id="{D8509645-68DF-0FED-7CB4-AA4423FB629D}"/>
              </a:ext>
            </a:extLst>
          </p:cNvPr>
          <p:cNvSpPr txBox="1"/>
          <p:nvPr/>
        </p:nvSpPr>
        <p:spPr>
          <a:xfrm>
            <a:off x="857890" y="290695"/>
            <a:ext cx="7782419" cy="40164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lnSpcReduction="10000"/>
          </a:bodyPr>
          <a:lstStyle>
            <a:lvl1pPr>
              <a:lnSpc>
                <a:spcPct val="90000"/>
              </a:lnSpc>
              <a:spcBef>
                <a:spcPct val="0"/>
              </a:spcBef>
              <a:buNone/>
              <a:defRPr sz="3200">
                <a:solidFill>
                  <a:srgbClr val="0CB0E7"/>
                </a:solidFill>
                <a:latin typeface="Roboto Medium" panose="02000000000000000000" pitchFamily="2" charset="0"/>
                <a:ea typeface="Roboto Medium" panose="02000000000000000000" pitchFamily="2" charset="0"/>
                <a:cs typeface="+mj-cs"/>
              </a:defRPr>
            </a:lvl1pPr>
          </a:lstStyle>
          <a:p>
            <a:pPr algn="ctr" defTabSz="685800" eaLnBrk="1" fontAlgn="auto" hangingPunct="1">
              <a:spcAft>
                <a:spcPts val="0"/>
              </a:spcAft>
            </a:pPr>
            <a:r>
              <a:rPr lang="pl-PL" sz="2400" dirty="0"/>
              <a:t>Priorytety w  sektorach programu </a:t>
            </a:r>
            <a:r>
              <a:rPr lang="pl-PL" sz="2400" dirty="0" err="1"/>
              <a:t>erasmus</a:t>
            </a:r>
            <a:r>
              <a:rPr lang="pl-PL" sz="2400" dirty="0"/>
              <a:t> +</a:t>
            </a:r>
          </a:p>
        </p:txBody>
      </p:sp>
      <p:pic>
        <p:nvPicPr>
          <p:cNvPr id="12" name="Obraz 11">
            <a:extLst>
              <a:ext uri="{FF2B5EF4-FFF2-40B4-BE49-F238E27FC236}">
                <a16:creationId xmlns:a16="http://schemas.microsoft.com/office/drawing/2014/main" id="{605EABFA-703B-394A-AC12-0C056B7FCCA1}"/>
              </a:ext>
            </a:extLst>
          </p:cNvPr>
          <p:cNvPicPr>
            <a:picLocks noChangeAspect="1"/>
          </p:cNvPicPr>
          <p:nvPr/>
        </p:nvPicPr>
        <p:blipFill>
          <a:blip r:embed="rId2"/>
          <a:stretch>
            <a:fillRect/>
          </a:stretch>
        </p:blipFill>
        <p:spPr>
          <a:xfrm>
            <a:off x="237552" y="3266306"/>
            <a:ext cx="2022034" cy="1132073"/>
          </a:xfrm>
          <a:prstGeom prst="rect">
            <a:avLst/>
          </a:prstGeom>
        </p:spPr>
      </p:pic>
      <p:pic>
        <p:nvPicPr>
          <p:cNvPr id="14" name="Obraz 13">
            <a:extLst>
              <a:ext uri="{FF2B5EF4-FFF2-40B4-BE49-F238E27FC236}">
                <a16:creationId xmlns:a16="http://schemas.microsoft.com/office/drawing/2014/main" id="{6128C4D5-77E7-9B7D-6554-EDF1F90E2B0A}"/>
              </a:ext>
            </a:extLst>
          </p:cNvPr>
          <p:cNvPicPr>
            <a:picLocks noChangeAspect="1"/>
          </p:cNvPicPr>
          <p:nvPr/>
        </p:nvPicPr>
        <p:blipFill>
          <a:blip r:embed="rId3"/>
          <a:stretch>
            <a:fillRect/>
          </a:stretch>
        </p:blipFill>
        <p:spPr>
          <a:xfrm>
            <a:off x="271164" y="2026282"/>
            <a:ext cx="1958185" cy="1107582"/>
          </a:xfrm>
          <a:prstGeom prst="rect">
            <a:avLst/>
          </a:prstGeom>
        </p:spPr>
      </p:pic>
      <p:pic>
        <p:nvPicPr>
          <p:cNvPr id="2" name="Obraz 1">
            <a:extLst>
              <a:ext uri="{FF2B5EF4-FFF2-40B4-BE49-F238E27FC236}">
                <a16:creationId xmlns:a16="http://schemas.microsoft.com/office/drawing/2014/main" id="{FFBE4792-ED23-D690-F774-1D6710CFE21D}"/>
              </a:ext>
            </a:extLst>
          </p:cNvPr>
          <p:cNvPicPr>
            <a:picLocks noChangeAspect="1"/>
          </p:cNvPicPr>
          <p:nvPr/>
        </p:nvPicPr>
        <p:blipFill>
          <a:blip r:embed="rId4"/>
          <a:stretch>
            <a:fillRect/>
          </a:stretch>
        </p:blipFill>
        <p:spPr>
          <a:xfrm>
            <a:off x="253206" y="872218"/>
            <a:ext cx="1958185" cy="1053237"/>
          </a:xfrm>
          <a:prstGeom prst="rect">
            <a:avLst/>
          </a:prstGeom>
        </p:spPr>
      </p:pic>
      <p:sp>
        <p:nvSpPr>
          <p:cNvPr id="3" name="pole tekstowe 2">
            <a:extLst>
              <a:ext uri="{FF2B5EF4-FFF2-40B4-BE49-F238E27FC236}">
                <a16:creationId xmlns:a16="http://schemas.microsoft.com/office/drawing/2014/main" id="{50324641-1C52-CADA-9BAF-D32DF6EF5650}"/>
              </a:ext>
            </a:extLst>
          </p:cNvPr>
          <p:cNvSpPr txBox="1"/>
          <p:nvPr/>
        </p:nvSpPr>
        <p:spPr>
          <a:xfrm>
            <a:off x="2411761" y="872218"/>
            <a:ext cx="4674678" cy="3693319"/>
          </a:xfrm>
          <a:prstGeom prst="rect">
            <a:avLst/>
          </a:prstGeom>
          <a:noFill/>
        </p:spPr>
        <p:txBody>
          <a:bodyPr wrap="none" rtlCol="0">
            <a:spAutoFit/>
          </a:bodyPr>
          <a:lstStyle/>
          <a:p>
            <a:pPr marL="171446" indent="-171446" algn="just" defTabSz="355591" eaLnBrk="1" fontAlgn="auto" hangingPunct="1">
              <a:lnSpc>
                <a:spcPct val="90000"/>
              </a:lnSpc>
              <a:spcAft>
                <a:spcPct val="35000"/>
              </a:spcAft>
              <a:buFont typeface="Wingdings" panose="05000000000000000000" pitchFamily="2" charset="2"/>
              <a:buChar char="Ø"/>
            </a:pPr>
            <a:r>
              <a:rPr lang="pl-PL" sz="800" dirty="0">
                <a:solidFill>
                  <a:prstClr val="black"/>
                </a:solidFill>
                <a:latin typeface="Roboto" panose="02000000000000000000" pitchFamily="2" charset="0"/>
                <a:ea typeface="Roboto" panose="02000000000000000000" pitchFamily="2" charset="0"/>
                <a:cs typeface="+mn-cs"/>
              </a:rPr>
              <a:t>ZACIEŚNIANIE WSPÓŁPRACY MIĘDZY UCZELNIAMI</a:t>
            </a:r>
          </a:p>
          <a:p>
            <a:pPr marL="171446" indent="-171446" algn="just" defTabSz="355591" eaLnBrk="1" fontAlgn="auto" hangingPunct="1">
              <a:lnSpc>
                <a:spcPct val="90000"/>
              </a:lnSpc>
              <a:spcAft>
                <a:spcPct val="35000"/>
              </a:spcAft>
              <a:buFont typeface="Wingdings" panose="05000000000000000000" pitchFamily="2" charset="2"/>
              <a:buChar char="Ø"/>
            </a:pPr>
            <a:r>
              <a:rPr lang="pl-PL" sz="800" dirty="0">
                <a:solidFill>
                  <a:prstClr val="black"/>
                </a:solidFill>
                <a:latin typeface="Roboto" panose="02000000000000000000" pitchFamily="2" charset="0"/>
                <a:ea typeface="Roboto" panose="02000000000000000000" pitchFamily="2" charset="0"/>
                <a:cs typeface="+mn-cs"/>
              </a:rPr>
              <a:t>INNOWACYJNE METODY UCZENIA SIĘ  I NAUCZANIA</a:t>
            </a:r>
          </a:p>
          <a:p>
            <a:pPr marL="171446" indent="-171446" algn="just" defTabSz="355591" eaLnBrk="1" fontAlgn="auto" hangingPunct="1">
              <a:lnSpc>
                <a:spcPct val="90000"/>
              </a:lnSpc>
              <a:spcAft>
                <a:spcPct val="35000"/>
              </a:spcAft>
              <a:buFont typeface="Wingdings" panose="05000000000000000000" pitchFamily="2" charset="2"/>
              <a:buChar char="Ø"/>
            </a:pPr>
            <a:r>
              <a:rPr lang="pl-PL" sz="800" dirty="0">
                <a:solidFill>
                  <a:prstClr val="black"/>
                </a:solidFill>
                <a:latin typeface="Roboto" panose="02000000000000000000" pitchFamily="2" charset="0"/>
                <a:ea typeface="Roboto" panose="02000000000000000000" pitchFamily="2" charset="0"/>
                <a:cs typeface="+mn-cs"/>
              </a:rPr>
              <a:t>ROZWIJANIE PROGRAMÓW STEAM I STEM I PROMOWANIE UDZIAŁU W NICH KOBIET</a:t>
            </a:r>
          </a:p>
          <a:p>
            <a:pPr marL="171446" indent="-171446" algn="just" defTabSz="355591" eaLnBrk="1" fontAlgn="auto" hangingPunct="1">
              <a:lnSpc>
                <a:spcPct val="90000"/>
              </a:lnSpc>
              <a:spcAft>
                <a:spcPct val="35000"/>
              </a:spcAft>
              <a:buFont typeface="Wingdings" panose="05000000000000000000" pitchFamily="2" charset="2"/>
              <a:buChar char="Ø"/>
            </a:pPr>
            <a:r>
              <a:rPr lang="pl-PL" sz="800" dirty="0">
                <a:solidFill>
                  <a:prstClr val="black"/>
                </a:solidFill>
                <a:latin typeface="Roboto" panose="02000000000000000000" pitchFamily="2" charset="0"/>
                <a:ea typeface="Roboto" panose="02000000000000000000" pitchFamily="2" charset="0"/>
                <a:cs typeface="+mn-cs"/>
              </a:rPr>
              <a:t>PROMOWANIE WYSOKIEJ JAKOŚCI NAUCZANIA</a:t>
            </a:r>
          </a:p>
          <a:p>
            <a:pPr marL="171446" indent="-171446" algn="just" defTabSz="355591" eaLnBrk="1" fontAlgn="auto" hangingPunct="1">
              <a:lnSpc>
                <a:spcPct val="90000"/>
              </a:lnSpc>
              <a:spcAft>
                <a:spcPct val="35000"/>
              </a:spcAft>
              <a:buFont typeface="Wingdings" panose="05000000000000000000" pitchFamily="2" charset="2"/>
              <a:buChar char="Ø"/>
            </a:pPr>
            <a:r>
              <a:rPr lang="pl-PL" sz="800" dirty="0">
                <a:solidFill>
                  <a:prstClr val="black"/>
                </a:solidFill>
                <a:latin typeface="Roboto" panose="02000000000000000000" pitchFamily="2" charset="0"/>
                <a:ea typeface="Roboto" panose="02000000000000000000" pitchFamily="2" charset="0"/>
                <a:cs typeface="+mn-cs"/>
              </a:rPr>
              <a:t>BUDOWANIE WŁĄCZAJĄCYCH SYSTEMÓW SZKOLNICTWA WYŻSZEGO</a:t>
            </a:r>
          </a:p>
          <a:p>
            <a:pPr marL="171446" indent="-171446" algn="just" defTabSz="355591" eaLnBrk="1" fontAlgn="auto" hangingPunct="1">
              <a:lnSpc>
                <a:spcPct val="90000"/>
              </a:lnSpc>
              <a:spcAft>
                <a:spcPct val="35000"/>
              </a:spcAft>
              <a:buFont typeface="Wingdings" panose="05000000000000000000" pitchFamily="2" charset="2"/>
              <a:buChar char="Ø"/>
            </a:pPr>
            <a:r>
              <a:rPr lang="pl-PL" sz="800" dirty="0">
                <a:solidFill>
                  <a:prstClr val="black"/>
                </a:solidFill>
                <a:latin typeface="Roboto" panose="02000000000000000000" pitchFamily="2" charset="0"/>
                <a:ea typeface="Roboto" panose="02000000000000000000" pitchFamily="2" charset="0"/>
                <a:cs typeface="+mn-cs"/>
              </a:rPr>
              <a:t>ROZWÓJ CYFROWY I EKOLOGICZNY SZKOLNICTWA WYŻSZEGO</a:t>
            </a:r>
          </a:p>
          <a:p>
            <a:pPr marL="171446" indent="-171446" algn="just" defTabSz="355591" eaLnBrk="1" fontAlgn="auto" hangingPunct="1">
              <a:lnSpc>
                <a:spcPct val="90000"/>
              </a:lnSpc>
              <a:spcAft>
                <a:spcPct val="35000"/>
              </a:spcAft>
              <a:buFont typeface="Wingdings" panose="05000000000000000000" pitchFamily="2" charset="2"/>
              <a:buChar char="Ø"/>
            </a:pPr>
            <a:endParaRPr lang="pl-PL" sz="800" dirty="0">
              <a:solidFill>
                <a:prstClr val="black"/>
              </a:solidFill>
              <a:latin typeface="Roboto" panose="02000000000000000000" pitchFamily="2" charset="0"/>
              <a:ea typeface="Roboto" panose="02000000000000000000" pitchFamily="2" charset="0"/>
              <a:cs typeface="+mn-cs"/>
            </a:endParaRPr>
          </a:p>
          <a:p>
            <a:pPr marL="171446" indent="-171446" algn="just" defTabSz="355591" eaLnBrk="1" fontAlgn="auto" hangingPunct="1">
              <a:lnSpc>
                <a:spcPct val="90000"/>
              </a:lnSpc>
              <a:spcAft>
                <a:spcPct val="35000"/>
              </a:spcAft>
              <a:buFont typeface="Wingdings" panose="05000000000000000000" pitchFamily="2" charset="2"/>
              <a:buChar char="Ø"/>
            </a:pPr>
            <a:endParaRPr lang="pl-PL" sz="800" dirty="0">
              <a:solidFill>
                <a:prstClr val="black"/>
              </a:solidFill>
              <a:latin typeface="Roboto" panose="02000000000000000000" pitchFamily="2" charset="0"/>
              <a:ea typeface="Roboto" panose="02000000000000000000" pitchFamily="2" charset="0"/>
              <a:cs typeface="+mn-cs"/>
            </a:endParaRPr>
          </a:p>
          <a:p>
            <a:pPr marL="171446" indent="-171446" algn="just" defTabSz="355591" eaLnBrk="1" fontAlgn="auto" hangingPunct="1">
              <a:lnSpc>
                <a:spcPct val="90000"/>
              </a:lnSpc>
              <a:spcAft>
                <a:spcPct val="35000"/>
              </a:spcAft>
              <a:buFont typeface="Wingdings" panose="05000000000000000000" pitchFamily="2" charset="2"/>
              <a:buChar char="Ø"/>
            </a:pPr>
            <a:endParaRPr lang="pl-PL" sz="800" dirty="0">
              <a:solidFill>
                <a:prstClr val="black"/>
              </a:solidFill>
              <a:latin typeface="Roboto" panose="02000000000000000000" pitchFamily="2" charset="0"/>
              <a:ea typeface="Roboto" panose="02000000000000000000" pitchFamily="2" charset="0"/>
              <a:cs typeface="+mn-cs"/>
            </a:endParaRPr>
          </a:p>
          <a:p>
            <a:pPr marL="171446" indent="-171446" algn="just" defTabSz="355591" eaLnBrk="1" fontAlgn="auto" hangingPunct="1">
              <a:lnSpc>
                <a:spcPct val="90000"/>
              </a:lnSpc>
              <a:spcAft>
                <a:spcPct val="35000"/>
              </a:spcAft>
              <a:buFont typeface="Wingdings" panose="05000000000000000000" pitchFamily="2" charset="2"/>
              <a:buChar char="Ø"/>
            </a:pPr>
            <a:r>
              <a:rPr lang="pl-PL" sz="800" dirty="0">
                <a:solidFill>
                  <a:prstClr val="black"/>
                </a:solidFill>
                <a:latin typeface="Roboto" panose="02000000000000000000" pitchFamily="2" charset="0"/>
                <a:ea typeface="Roboto" panose="02000000000000000000" pitchFamily="2" charset="0"/>
                <a:cs typeface="+mn-cs"/>
              </a:rPr>
              <a:t>PRZECIWDZIAŁANIE  NIERÓWNOŚCIOM</a:t>
            </a:r>
          </a:p>
          <a:p>
            <a:pPr marL="171446" indent="-171446" algn="just" defTabSz="355591" eaLnBrk="1" fontAlgn="auto" hangingPunct="1">
              <a:lnSpc>
                <a:spcPct val="90000"/>
              </a:lnSpc>
              <a:spcAft>
                <a:spcPct val="35000"/>
              </a:spcAft>
              <a:buFont typeface="Wingdings" panose="05000000000000000000" pitchFamily="2" charset="2"/>
              <a:buChar char="Ø"/>
            </a:pPr>
            <a:r>
              <a:rPr lang="pl-PL" sz="800" dirty="0">
                <a:solidFill>
                  <a:prstClr val="black"/>
                </a:solidFill>
                <a:latin typeface="Roboto" panose="02000000000000000000" pitchFamily="2" charset="0"/>
                <a:ea typeface="Roboto" panose="02000000000000000000" pitchFamily="2" charset="0"/>
                <a:cs typeface="+mn-cs"/>
              </a:rPr>
              <a:t>WSPIERANIE NAUCZYCIELI</a:t>
            </a:r>
          </a:p>
          <a:p>
            <a:pPr marL="171446" indent="-171446" algn="just" defTabSz="355591" eaLnBrk="1" fontAlgn="auto" hangingPunct="1">
              <a:lnSpc>
                <a:spcPct val="90000"/>
              </a:lnSpc>
              <a:spcAft>
                <a:spcPct val="35000"/>
              </a:spcAft>
              <a:buFont typeface="Wingdings" panose="05000000000000000000" pitchFamily="2" charset="2"/>
              <a:buChar char="Ø"/>
            </a:pPr>
            <a:r>
              <a:rPr lang="pl-PL" sz="800" dirty="0">
                <a:solidFill>
                  <a:prstClr val="black"/>
                </a:solidFill>
                <a:latin typeface="Roboto" panose="02000000000000000000" pitchFamily="2" charset="0"/>
                <a:ea typeface="Roboto" panose="02000000000000000000" pitchFamily="2" charset="0"/>
                <a:cs typeface="+mn-cs"/>
              </a:rPr>
              <a:t>PROMOWANIE NAUCZANIA JĘZYKÓW, STEAM, STEM</a:t>
            </a:r>
          </a:p>
          <a:p>
            <a:pPr marL="171446" indent="-171446" algn="just" defTabSz="355591" eaLnBrk="1" fontAlgn="auto" hangingPunct="1">
              <a:lnSpc>
                <a:spcPct val="90000"/>
              </a:lnSpc>
              <a:spcAft>
                <a:spcPct val="35000"/>
              </a:spcAft>
              <a:buFont typeface="Wingdings" panose="05000000000000000000" pitchFamily="2" charset="2"/>
              <a:buChar char="Ø"/>
            </a:pPr>
            <a:r>
              <a:rPr lang="pl-PL" sz="800" dirty="0">
                <a:solidFill>
                  <a:prstClr val="black"/>
                </a:solidFill>
                <a:latin typeface="Roboto" panose="02000000000000000000" pitchFamily="2" charset="0"/>
                <a:ea typeface="Roboto" panose="02000000000000000000" pitchFamily="2" charset="0"/>
                <a:cs typeface="+mn-cs"/>
              </a:rPr>
              <a:t>ROZWIJANIE WYSOKIEJ JAKOŚCI WCZESNEJ EDUKACJI DLA DZIECI</a:t>
            </a:r>
          </a:p>
          <a:p>
            <a:pPr marL="171446" indent="-171446" algn="just" defTabSz="355591" eaLnBrk="1" fontAlgn="auto" hangingPunct="1">
              <a:lnSpc>
                <a:spcPct val="90000"/>
              </a:lnSpc>
              <a:spcAft>
                <a:spcPct val="35000"/>
              </a:spcAft>
              <a:buFont typeface="Wingdings" panose="05000000000000000000" pitchFamily="2" charset="2"/>
              <a:buChar char="Ø"/>
            </a:pPr>
            <a:r>
              <a:rPr lang="pl-PL" sz="800" dirty="0">
                <a:solidFill>
                  <a:prstClr val="black"/>
                </a:solidFill>
                <a:latin typeface="Roboto" panose="02000000000000000000" pitchFamily="2" charset="0"/>
                <a:ea typeface="Roboto" panose="02000000000000000000" pitchFamily="2" charset="0"/>
                <a:cs typeface="+mn-cs"/>
              </a:rPr>
              <a:t>UZNAWANIE WYNIKÓW KSZTAŁCENIA UCZESTNIKÓW TRANSGRANICZNEJ MOBILNOŚCI </a:t>
            </a:r>
          </a:p>
          <a:p>
            <a:pPr marL="171446" indent="-171446" algn="just" defTabSz="355591" eaLnBrk="1" fontAlgn="auto" hangingPunct="1">
              <a:lnSpc>
                <a:spcPct val="90000"/>
              </a:lnSpc>
              <a:spcAft>
                <a:spcPct val="35000"/>
              </a:spcAft>
              <a:buFont typeface="Wingdings" panose="05000000000000000000" pitchFamily="2" charset="2"/>
              <a:buChar char="Ø"/>
            </a:pPr>
            <a:endParaRPr lang="pl-PL" sz="800" dirty="0">
              <a:solidFill>
                <a:prstClr val="black"/>
              </a:solidFill>
              <a:latin typeface="Roboto" panose="02000000000000000000" pitchFamily="2" charset="0"/>
              <a:ea typeface="Roboto" panose="02000000000000000000" pitchFamily="2" charset="0"/>
              <a:cs typeface="+mn-cs"/>
            </a:endParaRPr>
          </a:p>
          <a:p>
            <a:pPr marL="171446" indent="-171446" algn="just" defTabSz="355591" eaLnBrk="1" fontAlgn="auto" hangingPunct="1">
              <a:lnSpc>
                <a:spcPct val="90000"/>
              </a:lnSpc>
              <a:spcAft>
                <a:spcPct val="35000"/>
              </a:spcAft>
              <a:buFont typeface="Wingdings" panose="05000000000000000000" pitchFamily="2" charset="2"/>
              <a:buChar char="Ø"/>
            </a:pPr>
            <a:endParaRPr lang="pl-PL" sz="800" dirty="0">
              <a:solidFill>
                <a:prstClr val="black"/>
              </a:solidFill>
              <a:latin typeface="Roboto" panose="02000000000000000000" pitchFamily="2" charset="0"/>
              <a:ea typeface="Roboto" panose="02000000000000000000" pitchFamily="2" charset="0"/>
              <a:cs typeface="+mn-cs"/>
            </a:endParaRPr>
          </a:p>
          <a:p>
            <a:pPr marL="171446" indent="-171446" algn="just" defTabSz="355591" eaLnBrk="1" fontAlgn="auto" hangingPunct="1">
              <a:lnSpc>
                <a:spcPct val="90000"/>
              </a:lnSpc>
              <a:spcAft>
                <a:spcPct val="35000"/>
              </a:spcAft>
              <a:buFont typeface="Wingdings" panose="05000000000000000000" pitchFamily="2" charset="2"/>
              <a:buChar char="Ø"/>
            </a:pPr>
            <a:endParaRPr lang="pl-PL" sz="800" dirty="0">
              <a:solidFill>
                <a:prstClr val="black"/>
              </a:solidFill>
              <a:latin typeface="Roboto" panose="02000000000000000000" pitchFamily="2" charset="0"/>
              <a:ea typeface="Roboto" panose="02000000000000000000" pitchFamily="2" charset="0"/>
              <a:cs typeface="+mn-cs"/>
            </a:endParaRPr>
          </a:p>
          <a:p>
            <a:pPr marL="171446" indent="-171446" algn="just" defTabSz="355591" eaLnBrk="1" fontAlgn="auto" hangingPunct="1">
              <a:lnSpc>
                <a:spcPct val="90000"/>
              </a:lnSpc>
              <a:spcAft>
                <a:spcPct val="35000"/>
              </a:spcAft>
              <a:buFont typeface="Wingdings" panose="05000000000000000000" pitchFamily="2" charset="2"/>
              <a:buChar char="Ø"/>
            </a:pPr>
            <a:r>
              <a:rPr lang="pl-PL" sz="800" dirty="0">
                <a:solidFill>
                  <a:prstClr val="black"/>
                </a:solidFill>
                <a:latin typeface="Roboto" panose="02000000000000000000" pitchFamily="2" charset="0"/>
                <a:ea typeface="Roboto" panose="02000000000000000000" pitchFamily="2" charset="0"/>
                <a:cs typeface="+mn-cs"/>
              </a:rPr>
              <a:t>PROMOWANIE AKTYWNOŚCI OBYWATELSKIEJ, ZMYSŁU PRZEDSIĘBIORCZOŚCI SPOŁECZNEJ</a:t>
            </a:r>
          </a:p>
          <a:p>
            <a:pPr marL="171446" indent="-171446" algn="just" defTabSz="355591" eaLnBrk="1" fontAlgn="auto" hangingPunct="1">
              <a:lnSpc>
                <a:spcPct val="90000"/>
              </a:lnSpc>
              <a:spcAft>
                <a:spcPct val="35000"/>
              </a:spcAft>
              <a:buFont typeface="Wingdings" panose="05000000000000000000" pitchFamily="2" charset="2"/>
              <a:buChar char="Ø"/>
            </a:pPr>
            <a:r>
              <a:rPr lang="pl-PL" sz="800" dirty="0">
                <a:solidFill>
                  <a:prstClr val="black"/>
                </a:solidFill>
                <a:latin typeface="Roboto" panose="02000000000000000000" pitchFamily="2" charset="0"/>
                <a:ea typeface="Roboto" panose="02000000000000000000" pitchFamily="2" charset="0"/>
                <a:cs typeface="+mn-cs"/>
              </a:rPr>
              <a:t>PODNOSZENIE JAKOŚCI, INNOWACYJNOŚCI</a:t>
            </a:r>
          </a:p>
          <a:p>
            <a:pPr marL="171446" indent="-171446" algn="just" defTabSz="355591" eaLnBrk="1" fontAlgn="auto" hangingPunct="1">
              <a:lnSpc>
                <a:spcPct val="90000"/>
              </a:lnSpc>
              <a:spcAft>
                <a:spcPct val="35000"/>
              </a:spcAft>
              <a:buFont typeface="Wingdings" panose="05000000000000000000" pitchFamily="2" charset="2"/>
              <a:buChar char="Ø"/>
            </a:pPr>
            <a:r>
              <a:rPr lang="pl-PL" sz="800" dirty="0">
                <a:solidFill>
                  <a:prstClr val="black"/>
                </a:solidFill>
                <a:latin typeface="Roboto" panose="02000000000000000000" pitchFamily="2" charset="0"/>
                <a:ea typeface="Roboto" panose="02000000000000000000" pitchFamily="2" charset="0"/>
                <a:cs typeface="+mn-cs"/>
              </a:rPr>
              <a:t>WZMACNIANIE ZDOLNOŚCI DO ZATRUDNIANIA OSÓB MŁODYCH</a:t>
            </a:r>
          </a:p>
          <a:p>
            <a:pPr marL="171446" indent="-171446" algn="just" defTabSz="355591" eaLnBrk="1" fontAlgn="auto" hangingPunct="1">
              <a:lnSpc>
                <a:spcPct val="90000"/>
              </a:lnSpc>
              <a:spcAft>
                <a:spcPct val="35000"/>
              </a:spcAft>
              <a:buFont typeface="Wingdings" panose="05000000000000000000" pitchFamily="2" charset="2"/>
              <a:buChar char="Ø"/>
            </a:pPr>
            <a:r>
              <a:rPr lang="pl-PL" sz="800" dirty="0">
                <a:solidFill>
                  <a:prstClr val="black"/>
                </a:solidFill>
                <a:latin typeface="Roboto" panose="02000000000000000000" pitchFamily="2" charset="0"/>
                <a:ea typeface="Roboto" panose="02000000000000000000" pitchFamily="2" charset="0"/>
                <a:cs typeface="+mn-cs"/>
              </a:rPr>
              <a:t>WZMACIANIE POWIĄZAŃ POMIĘDZY POLITYKĄ, BADANIAMI A PRAKTYKĄ</a:t>
            </a:r>
          </a:p>
          <a:p>
            <a:pPr marL="171446" indent="-171446" algn="just" defTabSz="355591" eaLnBrk="1" fontAlgn="auto" hangingPunct="1">
              <a:lnSpc>
                <a:spcPct val="90000"/>
              </a:lnSpc>
              <a:spcAft>
                <a:spcPct val="35000"/>
              </a:spcAft>
              <a:buFont typeface="Wingdings" panose="05000000000000000000" pitchFamily="2" charset="2"/>
              <a:buChar char="Ø"/>
            </a:pPr>
            <a:endParaRPr lang="pl-PL" sz="800" dirty="0">
              <a:solidFill>
                <a:prstClr val="black"/>
              </a:solidFill>
              <a:latin typeface="Roboto" panose="02000000000000000000" pitchFamily="2" charset="0"/>
              <a:ea typeface="Roboto" panose="02000000000000000000" pitchFamily="2" charset="0"/>
              <a:cs typeface="+mn-cs"/>
            </a:endParaRPr>
          </a:p>
          <a:p>
            <a:pPr algn="ctr" defTabSz="685800" eaLnBrk="1" fontAlgn="auto" hangingPunct="1">
              <a:spcBef>
                <a:spcPts val="0"/>
              </a:spcBef>
              <a:spcAft>
                <a:spcPts val="0"/>
              </a:spcAft>
            </a:pPr>
            <a:endParaRPr lang="pl-PL" sz="1400" b="1" dirty="0">
              <a:solidFill>
                <a:srgbClr val="3B5A9A"/>
              </a:solidFill>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3632635806"/>
      </p:ext>
    </p:extLst>
  </p:cSld>
  <p:clrMapOvr>
    <a:masterClrMapping/>
  </p:clrMapOvr>
</p:sld>
</file>

<file path=ppt/theme/theme1.xml><?xml version="1.0" encoding="utf-8"?>
<a:theme xmlns:a="http://schemas.openxmlformats.org/drawingml/2006/main" name="8_Projekt niestandardowy">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Projekt niestandardowy">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Projekt niestandardowy">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Projekt niestandardowy">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Projekt niestandardowy">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3866</TotalTime>
  <Words>2739</Words>
  <Application>Microsoft Office PowerPoint</Application>
  <PresentationFormat>Pokaz na ekranie (16:9)</PresentationFormat>
  <Paragraphs>320</Paragraphs>
  <Slides>34</Slides>
  <Notes>9</Notes>
  <HiddenSlides>0</HiddenSlides>
  <MMClips>0</MMClips>
  <ScaleCrop>false</ScaleCrop>
  <HeadingPairs>
    <vt:vector size="6" baseType="variant">
      <vt:variant>
        <vt:lpstr>Używane czcionki</vt:lpstr>
      </vt:variant>
      <vt:variant>
        <vt:i4>9</vt:i4>
      </vt:variant>
      <vt:variant>
        <vt:lpstr>Motyw</vt:lpstr>
      </vt:variant>
      <vt:variant>
        <vt:i4>6</vt:i4>
      </vt:variant>
      <vt:variant>
        <vt:lpstr>Tytuły slajdów</vt:lpstr>
      </vt:variant>
      <vt:variant>
        <vt:i4>34</vt:i4>
      </vt:variant>
    </vt:vector>
  </HeadingPairs>
  <TitlesOfParts>
    <vt:vector size="49" baseType="lpstr">
      <vt:lpstr>Aptos</vt:lpstr>
      <vt:lpstr>Arial</vt:lpstr>
      <vt:lpstr>Calibri</vt:lpstr>
      <vt:lpstr>Calibri Light</vt:lpstr>
      <vt:lpstr>Roboto</vt:lpstr>
      <vt:lpstr>Roboto Condensed</vt:lpstr>
      <vt:lpstr>Roboto Light</vt:lpstr>
      <vt:lpstr>Roboto Medium</vt:lpstr>
      <vt:lpstr>Wingdings</vt:lpstr>
      <vt:lpstr>8_Projekt niestandardowy</vt:lpstr>
      <vt:lpstr>2_Projekt niestandardowy</vt:lpstr>
      <vt:lpstr>3_Projekt niestandardowy</vt:lpstr>
      <vt:lpstr>Motyw pakietu Office</vt:lpstr>
      <vt:lpstr>4_Projekt niestandardowy</vt:lpstr>
      <vt:lpstr>5_Projekt niestandardowy</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 </vt:lpstr>
      <vt:lpstr>Prezentacja programu PowerPoint</vt:lpstr>
      <vt:lpstr>Prezentacja programu PowerPoint</vt:lpstr>
      <vt:lpstr>Priorytety horyzontalne:</vt:lpstr>
      <vt:lpstr>Prezentacja programu PowerPoint</vt:lpstr>
      <vt:lpstr>Prezentacja programu PowerPoint</vt:lpstr>
      <vt:lpstr>Prezentacja programu PowerPoint</vt:lpstr>
      <vt:lpstr>Prezentacja programu PowerPoint</vt:lpstr>
      <vt:lpstr>Prezentacja programu PowerPoint</vt:lpstr>
      <vt:lpstr>WSPÓŁPrACA ORGANIZACJI I INSTYTUCJI</vt:lpstr>
      <vt:lpstr>Prezentacja programu PowerPoint</vt:lpstr>
      <vt:lpstr>Prezentacja programu PowerPoint</vt:lpstr>
      <vt:lpstr>Prezentacja programu PowerPoint</vt:lpstr>
      <vt:lpstr>Kto może uczestniczyć w Akcji 2?</vt:lpstr>
      <vt:lpstr>Partnerstwa współpracy – konstrukcja projektu</vt:lpstr>
      <vt:lpstr>Prezentacja programu PowerPoint</vt:lpstr>
      <vt:lpstr>Przykłady </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Aby dowiedzieć się więcej…</vt:lpstr>
      <vt:lpstr>Prezentacja programu PowerPoint</vt:lpstr>
      <vt:lpstr>Prezentacja programu PowerPoint</vt:lpstr>
    </vt:vector>
  </TitlesOfParts>
  <Company>FRSE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pkonopka</dc:creator>
  <cp:lastModifiedBy>Łucja Gasik-Rachubińska</cp:lastModifiedBy>
  <cp:revision>33</cp:revision>
  <dcterms:created xsi:type="dcterms:W3CDTF">2020-03-05T13:08:24Z</dcterms:created>
  <dcterms:modified xsi:type="dcterms:W3CDTF">2024-11-13T13:01:13Z</dcterms:modified>
</cp:coreProperties>
</file>