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60" r:id="rId2"/>
  </p:sldMasterIdLst>
  <p:notesMasterIdLst>
    <p:notesMasterId r:id="rId20"/>
  </p:notesMasterIdLst>
  <p:sldIdLst>
    <p:sldId id="1055" r:id="rId3"/>
    <p:sldId id="1054" r:id="rId4"/>
    <p:sldId id="1030" r:id="rId5"/>
    <p:sldId id="727" r:id="rId6"/>
    <p:sldId id="1040" r:id="rId7"/>
    <p:sldId id="1047" r:id="rId8"/>
    <p:sldId id="1043" r:id="rId9"/>
    <p:sldId id="733" r:id="rId10"/>
    <p:sldId id="1044" r:id="rId11"/>
    <p:sldId id="1033" r:id="rId12"/>
    <p:sldId id="1045" r:id="rId13"/>
    <p:sldId id="1034" r:id="rId14"/>
    <p:sldId id="1046" r:id="rId15"/>
    <p:sldId id="740" r:id="rId16"/>
    <p:sldId id="1041" r:id="rId17"/>
    <p:sldId id="1039" r:id="rId18"/>
    <p:sldId id="1037" r:id="rId19"/>
  </p:sldIdLst>
  <p:sldSz cx="12192000" cy="6858000"/>
  <p:notesSz cx="6797675" cy="98742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F43F078-C467-44D9-8D42-2ECC773C68C6}">
          <p14:sldIdLst>
            <p14:sldId id="1055"/>
            <p14:sldId id="1054"/>
            <p14:sldId id="1030"/>
            <p14:sldId id="727"/>
            <p14:sldId id="1040"/>
            <p14:sldId id="1047"/>
            <p14:sldId id="1043"/>
            <p14:sldId id="733"/>
            <p14:sldId id="1044"/>
            <p14:sldId id="1033"/>
            <p14:sldId id="1045"/>
            <p14:sldId id="1034"/>
            <p14:sldId id="1046"/>
            <p14:sldId id="740"/>
            <p14:sldId id="1041"/>
            <p14:sldId id="1039"/>
            <p14:sldId id="10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E317DA-216D-808A-B826-721A45A317D7}" name="Marta Szalecka" initials="MS" userId="Marta Szalecka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Szalecka" initials="MS" lastIdx="1" clrIdx="0">
    <p:extLst>
      <p:ext uri="{19B8F6BF-5375-455C-9EA6-DF929625EA0E}">
        <p15:presenceInfo xmlns:p15="http://schemas.microsoft.com/office/powerpoint/2012/main" userId="S::m.szalecka@strefa.gda.pl::ccfd1164-7004-4965-a7f3-b77885f160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0066"/>
    <a:srgbClr val="682699"/>
    <a:srgbClr val="F08200"/>
    <a:srgbClr val="DC6400"/>
    <a:srgbClr val="9D4CCC"/>
    <a:srgbClr val="E7D9EB"/>
    <a:srgbClr val="002170"/>
    <a:srgbClr val="8E4000"/>
    <a:srgbClr val="4C5388"/>
    <a:srgbClr val="FAA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0F2008-B6C4-4953-B067-465F4C171651}" v="4" dt="2024-10-30T11:18:05.7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196" autoAdjust="0"/>
  </p:normalViewPr>
  <p:slideViewPr>
    <p:cSldViewPr snapToGrid="0">
      <p:cViewPr varScale="1">
        <p:scale>
          <a:sx n="105" d="100"/>
          <a:sy n="105" d="100"/>
        </p:scale>
        <p:origin x="72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ieszka Krzemińska" userId="cf886a0d-586a-492c-9316-008a2c93f520" providerId="ADAL" clId="{AC478A97-A34B-429D-9B7B-E7D352A8489E}"/>
    <pc:docChg chg="undo custSel addSld delSld modSld sldOrd modSection">
      <pc:chgData name="Agnieszka Krzemińska" userId="cf886a0d-586a-492c-9316-008a2c93f520" providerId="ADAL" clId="{AC478A97-A34B-429D-9B7B-E7D352A8489E}" dt="2024-10-23T12:35:02.520" v="97" actId="26606"/>
      <pc:docMkLst>
        <pc:docMk/>
      </pc:docMkLst>
      <pc:sldChg chg="modSp del mod">
        <pc:chgData name="Agnieszka Krzemińska" userId="cf886a0d-586a-492c-9316-008a2c93f520" providerId="ADAL" clId="{AC478A97-A34B-429D-9B7B-E7D352A8489E}" dt="2024-10-15T11:50:12.448" v="44" actId="47"/>
        <pc:sldMkLst>
          <pc:docMk/>
          <pc:sldMk cId="3831434941" sldId="810"/>
        </pc:sldMkLst>
        <pc:spChg chg="mod">
          <ac:chgData name="Agnieszka Krzemińska" userId="cf886a0d-586a-492c-9316-008a2c93f520" providerId="ADAL" clId="{AC478A97-A34B-429D-9B7B-E7D352A8489E}" dt="2024-09-25T06:57:10.193" v="32" actId="1076"/>
          <ac:spMkLst>
            <pc:docMk/>
            <pc:sldMk cId="3831434941" sldId="810"/>
            <ac:spMk id="167" creationId="{68E41C8E-C446-18EB-DFD1-B26F9D6891E1}"/>
          </ac:spMkLst>
        </pc:spChg>
        <pc:grpChg chg="mod">
          <ac:chgData name="Agnieszka Krzemińska" userId="cf886a0d-586a-492c-9316-008a2c93f520" providerId="ADAL" clId="{AC478A97-A34B-429D-9B7B-E7D352A8489E}" dt="2024-09-25T06:57:09.639" v="31" actId="1076"/>
          <ac:grpSpMkLst>
            <pc:docMk/>
            <pc:sldMk cId="3831434941" sldId="810"/>
            <ac:grpSpMk id="123" creationId="{6C158536-827B-5B1D-4B38-1443783D6D9F}"/>
          </ac:grpSpMkLst>
        </pc:grpChg>
      </pc:sldChg>
      <pc:sldChg chg="addSp delSp modSp mod">
        <pc:chgData name="Agnieszka Krzemińska" userId="cf886a0d-586a-492c-9316-008a2c93f520" providerId="ADAL" clId="{AC478A97-A34B-429D-9B7B-E7D352A8489E}" dt="2024-10-15T12:38:01.292" v="57" actId="478"/>
        <pc:sldMkLst>
          <pc:docMk/>
          <pc:sldMk cId="2780837872" sldId="1029"/>
        </pc:sldMkLst>
        <pc:spChg chg="del">
          <ac:chgData name="Agnieszka Krzemińska" userId="cf886a0d-586a-492c-9316-008a2c93f520" providerId="ADAL" clId="{AC478A97-A34B-429D-9B7B-E7D352A8489E}" dt="2024-10-15T12:37:42.777" v="52" actId="478"/>
          <ac:spMkLst>
            <pc:docMk/>
            <pc:sldMk cId="2780837872" sldId="1029"/>
            <ac:spMk id="8" creationId="{A6D450FD-9D64-FD12-B5A9-FBD1EA2EC3F1}"/>
          </ac:spMkLst>
        </pc:spChg>
        <pc:spChg chg="del">
          <ac:chgData name="Agnieszka Krzemińska" userId="cf886a0d-586a-492c-9316-008a2c93f520" providerId="ADAL" clId="{AC478A97-A34B-429D-9B7B-E7D352A8489E}" dt="2024-10-15T12:37:45.107" v="53" actId="478"/>
          <ac:spMkLst>
            <pc:docMk/>
            <pc:sldMk cId="2780837872" sldId="1029"/>
            <ac:spMk id="11" creationId="{4B3EA483-46DA-6693-C2FB-65B1D5C57906}"/>
          </ac:spMkLst>
        </pc:spChg>
        <pc:spChg chg="add del mod">
          <ac:chgData name="Agnieszka Krzemińska" userId="cf886a0d-586a-492c-9316-008a2c93f520" providerId="ADAL" clId="{AC478A97-A34B-429D-9B7B-E7D352A8489E}" dt="2024-10-15T12:38:01.292" v="57" actId="478"/>
          <ac:spMkLst>
            <pc:docMk/>
            <pc:sldMk cId="2780837872" sldId="1029"/>
            <ac:spMk id="12" creationId="{C5D6B671-0925-E227-8FE2-4CBFC235979C}"/>
          </ac:spMkLst>
        </pc:spChg>
      </pc:sldChg>
      <pc:sldChg chg="addSp delSp modSp mod">
        <pc:chgData name="Agnieszka Krzemińska" userId="cf886a0d-586a-492c-9316-008a2c93f520" providerId="ADAL" clId="{AC478A97-A34B-429D-9B7B-E7D352A8489E}" dt="2024-10-14T08:52:19.021" v="39" actId="478"/>
        <pc:sldMkLst>
          <pc:docMk/>
          <pc:sldMk cId="2806003232" sldId="1037"/>
        </pc:sldMkLst>
        <pc:spChg chg="add del mod">
          <ac:chgData name="Agnieszka Krzemińska" userId="cf886a0d-586a-492c-9316-008a2c93f520" providerId="ADAL" clId="{AC478A97-A34B-429D-9B7B-E7D352A8489E}" dt="2024-10-14T08:52:19.021" v="39" actId="478"/>
          <ac:spMkLst>
            <pc:docMk/>
            <pc:sldMk cId="2806003232" sldId="1037"/>
            <ac:spMk id="2" creationId="{3DE5830C-7873-05EA-3FF2-93A3772D5410}"/>
          </ac:spMkLst>
        </pc:spChg>
        <pc:spChg chg="add del">
          <ac:chgData name="Agnieszka Krzemińska" userId="cf886a0d-586a-492c-9316-008a2c93f520" providerId="ADAL" clId="{AC478A97-A34B-429D-9B7B-E7D352A8489E}" dt="2024-09-25T06:19:36.643" v="25" actId="478"/>
          <ac:spMkLst>
            <pc:docMk/>
            <pc:sldMk cId="2806003232" sldId="1037"/>
            <ac:spMk id="3" creationId="{F75A20F6-DF9C-A705-3C0A-6C6102C4744B}"/>
          </ac:spMkLst>
        </pc:spChg>
        <pc:spChg chg="mod">
          <ac:chgData name="Agnieszka Krzemińska" userId="cf886a0d-586a-492c-9316-008a2c93f520" providerId="ADAL" clId="{AC478A97-A34B-429D-9B7B-E7D352A8489E}" dt="2024-09-25T06:57:11.427" v="33" actId="1076"/>
          <ac:spMkLst>
            <pc:docMk/>
            <pc:sldMk cId="2806003232" sldId="1037"/>
            <ac:spMk id="12" creationId="{BD5803D6-3308-0E9A-68E1-C6DAD2B85D51}"/>
          </ac:spMkLst>
        </pc:spChg>
        <pc:spChg chg="mod">
          <ac:chgData name="Agnieszka Krzemińska" userId="cf886a0d-586a-492c-9316-008a2c93f520" providerId="ADAL" clId="{AC478A97-A34B-429D-9B7B-E7D352A8489E}" dt="2024-09-25T06:19:24.891" v="22" actId="1076"/>
          <ac:spMkLst>
            <pc:docMk/>
            <pc:sldMk cId="2806003232" sldId="1037"/>
            <ac:spMk id="28" creationId="{BC637D08-4226-6C9E-AC67-61AC69ACCE0D}"/>
          </ac:spMkLst>
        </pc:spChg>
        <pc:spChg chg="mod">
          <ac:chgData name="Agnieszka Krzemińska" userId="cf886a0d-586a-492c-9316-008a2c93f520" providerId="ADAL" clId="{AC478A97-A34B-429D-9B7B-E7D352A8489E}" dt="2024-09-25T06:19:31.825" v="24" actId="1076"/>
          <ac:spMkLst>
            <pc:docMk/>
            <pc:sldMk cId="2806003232" sldId="1037"/>
            <ac:spMk id="30" creationId="{0D77FE37-6B7F-3061-3705-6784E75C9EAE}"/>
          </ac:spMkLst>
        </pc:spChg>
        <pc:spChg chg="mod">
          <ac:chgData name="Agnieszka Krzemińska" userId="cf886a0d-586a-492c-9316-008a2c93f520" providerId="ADAL" clId="{AC478A97-A34B-429D-9B7B-E7D352A8489E}" dt="2024-09-25T06:19:20.705" v="21" actId="1076"/>
          <ac:spMkLst>
            <pc:docMk/>
            <pc:sldMk cId="2806003232" sldId="1037"/>
            <ac:spMk id="32" creationId="{6DAC0B15-B86B-7E63-06ED-2C5EB1700773}"/>
          </ac:spMkLst>
        </pc:spChg>
        <pc:spChg chg="mod">
          <ac:chgData name="Agnieszka Krzemińska" userId="cf886a0d-586a-492c-9316-008a2c93f520" providerId="ADAL" clId="{AC478A97-A34B-429D-9B7B-E7D352A8489E}" dt="2024-09-25T06:19:27.893" v="23" actId="1076"/>
          <ac:spMkLst>
            <pc:docMk/>
            <pc:sldMk cId="2806003232" sldId="1037"/>
            <ac:spMk id="55" creationId="{D7E49B33-2FFB-2C3B-BDFA-98AD6158C354}"/>
          </ac:spMkLst>
        </pc:spChg>
        <pc:picChg chg="add mod">
          <ac:chgData name="Agnieszka Krzemińska" userId="cf886a0d-586a-492c-9316-008a2c93f520" providerId="ADAL" clId="{AC478A97-A34B-429D-9B7B-E7D352A8489E}" dt="2024-09-25T06:52:08.062" v="27" actId="1076"/>
          <ac:picMkLst>
            <pc:docMk/>
            <pc:sldMk cId="2806003232" sldId="1037"/>
            <ac:picMk id="4" creationId="{E4CAFAF4-BE93-42C1-AAF2-6BDE8424AC39}"/>
          </ac:picMkLst>
        </pc:picChg>
        <pc:picChg chg="del mod">
          <ac:chgData name="Agnieszka Krzemińska" userId="cf886a0d-586a-492c-9316-008a2c93f520" providerId="ADAL" clId="{AC478A97-A34B-429D-9B7B-E7D352A8489E}" dt="2024-09-25T06:19:08.189" v="19" actId="478"/>
          <ac:picMkLst>
            <pc:docMk/>
            <pc:sldMk cId="2806003232" sldId="1037"/>
            <ac:picMk id="26" creationId="{ACD7B6D4-4CB2-F47A-464C-51D84D4A9D1F}"/>
          </ac:picMkLst>
        </pc:picChg>
        <pc:picChg chg="del">
          <ac:chgData name="Agnieszka Krzemińska" userId="cf886a0d-586a-492c-9316-008a2c93f520" providerId="ADAL" clId="{AC478A97-A34B-429D-9B7B-E7D352A8489E}" dt="2024-09-25T06:19:11.173" v="20" actId="478"/>
          <ac:picMkLst>
            <pc:docMk/>
            <pc:sldMk cId="2806003232" sldId="1037"/>
            <ac:picMk id="27" creationId="{94551E09-9978-3A4B-A288-674C711391B0}"/>
          </ac:picMkLst>
        </pc:picChg>
      </pc:sldChg>
      <pc:sldChg chg="addSp delSp modSp new mod">
        <pc:chgData name="Agnieszka Krzemińska" userId="cf886a0d-586a-492c-9316-008a2c93f520" providerId="ADAL" clId="{AC478A97-A34B-429D-9B7B-E7D352A8489E}" dt="2024-10-15T12:45:37.427" v="80" actId="478"/>
        <pc:sldMkLst>
          <pc:docMk/>
          <pc:sldMk cId="2983616785" sldId="1048"/>
        </pc:sldMkLst>
        <pc:spChg chg="add mod">
          <ac:chgData name="Agnieszka Krzemińska" userId="cf886a0d-586a-492c-9316-008a2c93f520" providerId="ADAL" clId="{AC478A97-A34B-429D-9B7B-E7D352A8489E}" dt="2024-10-15T12:45:25.634" v="79" actId="14100"/>
          <ac:spMkLst>
            <pc:docMk/>
            <pc:sldMk cId="2983616785" sldId="1048"/>
            <ac:spMk id="2" creationId="{6220D7E2-3B52-8A64-5A7D-90D8AB61F5A9}"/>
          </ac:spMkLst>
        </pc:spChg>
        <pc:spChg chg="add del mod">
          <ac:chgData name="Agnieszka Krzemińska" userId="cf886a0d-586a-492c-9316-008a2c93f520" providerId="ADAL" clId="{AC478A97-A34B-429D-9B7B-E7D352A8489E}" dt="2024-10-15T12:45:37.427" v="80" actId="478"/>
          <ac:spMkLst>
            <pc:docMk/>
            <pc:sldMk cId="2983616785" sldId="1048"/>
            <ac:spMk id="8" creationId="{04608010-6551-7BF2-45FC-4BF90F3BBB5B}"/>
          </ac:spMkLst>
        </pc:spChg>
        <pc:spChg chg="add mod">
          <ac:chgData name="Agnieszka Krzemińska" userId="cf886a0d-586a-492c-9316-008a2c93f520" providerId="ADAL" clId="{AC478A97-A34B-429D-9B7B-E7D352A8489E}" dt="2024-10-15T10:20:38.448" v="41"/>
          <ac:spMkLst>
            <pc:docMk/>
            <pc:sldMk cId="2983616785" sldId="1048"/>
            <ac:spMk id="9" creationId="{0B60336C-73EC-47ED-5DFC-ABD2327D6292}"/>
          </ac:spMkLst>
        </pc:spChg>
        <pc:spChg chg="add mod">
          <ac:chgData name="Agnieszka Krzemińska" userId="cf886a0d-586a-492c-9316-008a2c93f520" providerId="ADAL" clId="{AC478A97-A34B-429D-9B7B-E7D352A8489E}" dt="2024-10-15T12:45:14.229" v="76" actId="207"/>
          <ac:spMkLst>
            <pc:docMk/>
            <pc:sldMk cId="2983616785" sldId="1048"/>
            <ac:spMk id="18" creationId="{8A402771-B77A-1FE3-B203-6C87DD6DEF1F}"/>
          </ac:spMkLst>
        </pc:spChg>
        <pc:grpChg chg="add mod">
          <ac:chgData name="Agnieszka Krzemińska" userId="cf886a0d-586a-492c-9316-008a2c93f520" providerId="ADAL" clId="{AC478A97-A34B-429D-9B7B-E7D352A8489E}" dt="2024-10-15T12:43:32.908" v="58" actId="1076"/>
          <ac:grpSpMkLst>
            <pc:docMk/>
            <pc:sldMk cId="2983616785" sldId="1048"/>
            <ac:grpSpMk id="3" creationId="{DA537566-1E05-FE95-1BAF-449ABB813E90}"/>
          </ac:grpSpMkLst>
        </pc:grpChg>
        <pc:grpChg chg="add mod">
          <ac:chgData name="Agnieszka Krzemińska" userId="cf886a0d-586a-492c-9316-008a2c93f520" providerId="ADAL" clId="{AC478A97-A34B-429D-9B7B-E7D352A8489E}" dt="2024-10-15T10:20:38.448" v="41"/>
          <ac:grpSpMkLst>
            <pc:docMk/>
            <pc:sldMk cId="2983616785" sldId="1048"/>
            <ac:grpSpMk id="10" creationId="{182D872B-A2A6-5D3A-42AF-BE8A2824E114}"/>
          </ac:grpSpMkLst>
        </pc:grpChg>
        <pc:picChg chg="mod">
          <ac:chgData name="Agnieszka Krzemińska" userId="cf886a0d-586a-492c-9316-008a2c93f520" providerId="ADAL" clId="{AC478A97-A34B-429D-9B7B-E7D352A8489E}" dt="2024-10-15T10:20:38.448" v="41"/>
          <ac:picMkLst>
            <pc:docMk/>
            <pc:sldMk cId="2983616785" sldId="1048"/>
            <ac:picMk id="4" creationId="{3FDB73CF-3243-70D4-F171-A8F05756EDDF}"/>
          </ac:picMkLst>
        </pc:picChg>
        <pc:picChg chg="mod">
          <ac:chgData name="Agnieszka Krzemińska" userId="cf886a0d-586a-492c-9316-008a2c93f520" providerId="ADAL" clId="{AC478A97-A34B-429D-9B7B-E7D352A8489E}" dt="2024-10-15T10:20:38.448" v="41"/>
          <ac:picMkLst>
            <pc:docMk/>
            <pc:sldMk cId="2983616785" sldId="1048"/>
            <ac:picMk id="5" creationId="{FF204A0B-F118-FBB7-AF98-18A4583462F8}"/>
          </ac:picMkLst>
        </pc:picChg>
        <pc:picChg chg="mod">
          <ac:chgData name="Agnieszka Krzemińska" userId="cf886a0d-586a-492c-9316-008a2c93f520" providerId="ADAL" clId="{AC478A97-A34B-429D-9B7B-E7D352A8489E}" dt="2024-10-15T10:20:38.448" v="41"/>
          <ac:picMkLst>
            <pc:docMk/>
            <pc:sldMk cId="2983616785" sldId="1048"/>
            <ac:picMk id="6" creationId="{68E9CAF6-D842-6EC8-4216-EE6A83667216}"/>
          </ac:picMkLst>
        </pc:picChg>
        <pc:picChg chg="mod">
          <ac:chgData name="Agnieszka Krzemińska" userId="cf886a0d-586a-492c-9316-008a2c93f520" providerId="ADAL" clId="{AC478A97-A34B-429D-9B7B-E7D352A8489E}" dt="2024-10-15T10:20:38.448" v="41"/>
          <ac:picMkLst>
            <pc:docMk/>
            <pc:sldMk cId="2983616785" sldId="1048"/>
            <ac:picMk id="7" creationId="{9249960B-1B8E-B5DD-6B9C-0A5F544BBDEE}"/>
          </ac:picMkLst>
        </pc:picChg>
        <pc:picChg chg="mod">
          <ac:chgData name="Agnieszka Krzemińska" userId="cf886a0d-586a-492c-9316-008a2c93f520" providerId="ADAL" clId="{AC478A97-A34B-429D-9B7B-E7D352A8489E}" dt="2024-10-15T10:20:38.448" v="41"/>
          <ac:picMkLst>
            <pc:docMk/>
            <pc:sldMk cId="2983616785" sldId="1048"/>
            <ac:picMk id="11" creationId="{A37672F0-5D3D-CD6B-52B9-9EFA7813986E}"/>
          </ac:picMkLst>
        </pc:picChg>
        <pc:picChg chg="mod">
          <ac:chgData name="Agnieszka Krzemińska" userId="cf886a0d-586a-492c-9316-008a2c93f520" providerId="ADAL" clId="{AC478A97-A34B-429D-9B7B-E7D352A8489E}" dt="2024-10-15T10:20:38.448" v="41"/>
          <ac:picMkLst>
            <pc:docMk/>
            <pc:sldMk cId="2983616785" sldId="1048"/>
            <ac:picMk id="12" creationId="{C3DFCC6A-ED94-B636-6123-4226477FD4F9}"/>
          </ac:picMkLst>
        </pc:picChg>
        <pc:picChg chg="mod">
          <ac:chgData name="Agnieszka Krzemińska" userId="cf886a0d-586a-492c-9316-008a2c93f520" providerId="ADAL" clId="{AC478A97-A34B-429D-9B7B-E7D352A8489E}" dt="2024-10-15T10:20:38.448" v="41"/>
          <ac:picMkLst>
            <pc:docMk/>
            <pc:sldMk cId="2983616785" sldId="1048"/>
            <ac:picMk id="13" creationId="{D79D98C0-A028-9551-BE53-1457230E03FA}"/>
          </ac:picMkLst>
        </pc:picChg>
        <pc:picChg chg="mod">
          <ac:chgData name="Agnieszka Krzemińska" userId="cf886a0d-586a-492c-9316-008a2c93f520" providerId="ADAL" clId="{AC478A97-A34B-429D-9B7B-E7D352A8489E}" dt="2024-10-15T10:20:38.448" v="41"/>
          <ac:picMkLst>
            <pc:docMk/>
            <pc:sldMk cId="2983616785" sldId="1048"/>
            <ac:picMk id="14" creationId="{E27C9AF8-73BB-0868-4CF0-78E9F0A58825}"/>
          </ac:picMkLst>
        </pc:picChg>
        <pc:picChg chg="add mod">
          <ac:chgData name="Agnieszka Krzemińska" userId="cf886a0d-586a-492c-9316-008a2c93f520" providerId="ADAL" clId="{AC478A97-A34B-429D-9B7B-E7D352A8489E}" dt="2024-10-15T10:20:38.448" v="41"/>
          <ac:picMkLst>
            <pc:docMk/>
            <pc:sldMk cId="2983616785" sldId="1048"/>
            <ac:picMk id="15" creationId="{B346C7DC-4E76-278A-7D7A-656823BD68BC}"/>
          </ac:picMkLst>
        </pc:picChg>
        <pc:picChg chg="add mod">
          <ac:chgData name="Agnieszka Krzemińska" userId="cf886a0d-586a-492c-9316-008a2c93f520" providerId="ADAL" clId="{AC478A97-A34B-429D-9B7B-E7D352A8489E}" dt="2024-10-15T12:44:15.100" v="67" actId="1076"/>
          <ac:picMkLst>
            <pc:docMk/>
            <pc:sldMk cId="2983616785" sldId="1048"/>
            <ac:picMk id="16" creationId="{C0FA95EE-13BC-844D-1469-2CAB2A82B206}"/>
          </ac:picMkLst>
        </pc:picChg>
      </pc:sldChg>
      <pc:sldChg chg="addSp modSp new mod modAnim">
        <pc:chgData name="Agnieszka Krzemińska" userId="cf886a0d-586a-492c-9316-008a2c93f520" providerId="ADAL" clId="{AC478A97-A34B-429D-9B7B-E7D352A8489E}" dt="2024-10-15T12:46:00.920" v="82" actId="1076"/>
        <pc:sldMkLst>
          <pc:docMk/>
          <pc:sldMk cId="601930132" sldId="1049"/>
        </pc:sldMkLst>
        <pc:spChg chg="add mod">
          <ac:chgData name="Agnieszka Krzemińska" userId="cf886a0d-586a-492c-9316-008a2c93f520" providerId="ADAL" clId="{AC478A97-A34B-429D-9B7B-E7D352A8489E}" dt="2024-10-15T10:21:26.029" v="43"/>
          <ac:spMkLst>
            <pc:docMk/>
            <pc:sldMk cId="601930132" sldId="1049"/>
            <ac:spMk id="2" creationId="{BEBB904B-C510-0094-54BA-F38A6AE31048}"/>
          </ac:spMkLst>
        </pc:spChg>
        <pc:spChg chg="add mod">
          <ac:chgData name="Agnieszka Krzemińska" userId="cf886a0d-586a-492c-9316-008a2c93f520" providerId="ADAL" clId="{AC478A97-A34B-429D-9B7B-E7D352A8489E}" dt="2024-10-15T10:21:26.029" v="43"/>
          <ac:spMkLst>
            <pc:docMk/>
            <pc:sldMk cId="601930132" sldId="1049"/>
            <ac:spMk id="3" creationId="{47C28B3E-DF5C-5844-BE97-269BD1B31260}"/>
          </ac:spMkLst>
        </pc:spChg>
        <pc:spChg chg="add mod">
          <ac:chgData name="Agnieszka Krzemińska" userId="cf886a0d-586a-492c-9316-008a2c93f520" providerId="ADAL" clId="{AC478A97-A34B-429D-9B7B-E7D352A8489E}" dt="2024-10-15T12:46:00.920" v="82" actId="1076"/>
          <ac:spMkLst>
            <pc:docMk/>
            <pc:sldMk cId="601930132" sldId="1049"/>
            <ac:spMk id="9" creationId="{678D6111-0A2A-4DCC-67AC-ED4DE23E9514}"/>
          </ac:spMkLst>
        </pc:spChg>
        <pc:picChg chg="add mod">
          <ac:chgData name="Agnieszka Krzemińska" userId="cf886a0d-586a-492c-9316-008a2c93f520" providerId="ADAL" clId="{AC478A97-A34B-429D-9B7B-E7D352A8489E}" dt="2024-10-15T10:21:26.029" v="43"/>
          <ac:picMkLst>
            <pc:docMk/>
            <pc:sldMk cId="601930132" sldId="1049"/>
            <ac:picMk id="4" creationId="{23F33AA4-488D-3839-22E8-424D4898D348}"/>
          </ac:picMkLst>
        </pc:picChg>
        <pc:picChg chg="add mod">
          <ac:chgData name="Agnieszka Krzemińska" userId="cf886a0d-586a-492c-9316-008a2c93f520" providerId="ADAL" clId="{AC478A97-A34B-429D-9B7B-E7D352A8489E}" dt="2024-10-15T10:21:26.029" v="43"/>
          <ac:picMkLst>
            <pc:docMk/>
            <pc:sldMk cId="601930132" sldId="1049"/>
            <ac:picMk id="5" creationId="{1B815F39-DFBA-F671-CD31-EB7237BDCC2C}"/>
          </ac:picMkLst>
        </pc:picChg>
        <pc:picChg chg="add mod">
          <ac:chgData name="Agnieszka Krzemińska" userId="cf886a0d-586a-492c-9316-008a2c93f520" providerId="ADAL" clId="{AC478A97-A34B-429D-9B7B-E7D352A8489E}" dt="2024-10-15T10:21:26.029" v="43"/>
          <ac:picMkLst>
            <pc:docMk/>
            <pc:sldMk cId="601930132" sldId="1049"/>
            <ac:picMk id="6" creationId="{215612B8-6BF5-69B6-6E22-3F3FFC5D6A7C}"/>
          </ac:picMkLst>
        </pc:picChg>
        <pc:picChg chg="add mod">
          <ac:chgData name="Agnieszka Krzemińska" userId="cf886a0d-586a-492c-9316-008a2c93f520" providerId="ADAL" clId="{AC478A97-A34B-429D-9B7B-E7D352A8489E}" dt="2024-10-15T10:21:26.029" v="43"/>
          <ac:picMkLst>
            <pc:docMk/>
            <pc:sldMk cId="601930132" sldId="1049"/>
            <ac:picMk id="7" creationId="{90673252-3E68-52F3-E529-CF7C411CC022}"/>
          </ac:picMkLst>
        </pc:picChg>
        <pc:picChg chg="add mod">
          <ac:chgData name="Agnieszka Krzemińska" userId="cf886a0d-586a-492c-9316-008a2c93f520" providerId="ADAL" clId="{AC478A97-A34B-429D-9B7B-E7D352A8489E}" dt="2024-10-15T10:21:26.029" v="43"/>
          <ac:picMkLst>
            <pc:docMk/>
            <pc:sldMk cId="601930132" sldId="1049"/>
            <ac:picMk id="8" creationId="{77EA4496-93B2-42B3-CFB2-DC26D07B8E46}"/>
          </ac:picMkLst>
        </pc:picChg>
        <pc:picChg chg="add mod">
          <ac:chgData name="Agnieszka Krzemińska" userId="cf886a0d-586a-492c-9316-008a2c93f520" providerId="ADAL" clId="{AC478A97-A34B-429D-9B7B-E7D352A8489E}" dt="2024-10-15T10:21:26.029" v="43"/>
          <ac:picMkLst>
            <pc:docMk/>
            <pc:sldMk cId="601930132" sldId="1049"/>
            <ac:picMk id="10" creationId="{A940A61E-85CE-B308-8BDA-22B260FEA798}"/>
          </ac:picMkLst>
        </pc:picChg>
        <pc:picChg chg="add mod">
          <ac:chgData name="Agnieszka Krzemińska" userId="cf886a0d-586a-492c-9316-008a2c93f520" providerId="ADAL" clId="{AC478A97-A34B-429D-9B7B-E7D352A8489E}" dt="2024-10-15T10:21:26.029" v="43"/>
          <ac:picMkLst>
            <pc:docMk/>
            <pc:sldMk cId="601930132" sldId="1049"/>
            <ac:picMk id="12" creationId="{351C17CD-4384-1B99-C612-E5A0B1110D77}"/>
          </ac:picMkLst>
        </pc:picChg>
        <pc:cxnChg chg="add mod">
          <ac:chgData name="Agnieszka Krzemińska" userId="cf886a0d-586a-492c-9316-008a2c93f520" providerId="ADAL" clId="{AC478A97-A34B-429D-9B7B-E7D352A8489E}" dt="2024-10-15T10:21:26.029" v="43"/>
          <ac:cxnSpMkLst>
            <pc:docMk/>
            <pc:sldMk cId="601930132" sldId="1049"/>
            <ac:cxnSpMk id="11" creationId="{2797FA95-D59A-AEF4-4205-A3FD5FD92CE0}"/>
          </ac:cxnSpMkLst>
        </pc:cxnChg>
      </pc:sldChg>
      <pc:sldChg chg="addSp delSp modSp new mod ord">
        <pc:chgData name="Agnieszka Krzemińska" userId="cf886a0d-586a-492c-9316-008a2c93f520" providerId="ADAL" clId="{AC478A97-A34B-429D-9B7B-E7D352A8489E}" dt="2024-10-23T12:25:39.298" v="88" actId="20577"/>
        <pc:sldMkLst>
          <pc:docMk/>
          <pc:sldMk cId="3465149286" sldId="1050"/>
        </pc:sldMkLst>
        <pc:spChg chg="add mod">
          <ac:chgData name="Agnieszka Krzemińska" userId="cf886a0d-586a-492c-9316-008a2c93f520" providerId="ADAL" clId="{AC478A97-A34B-429D-9B7B-E7D352A8489E}" dt="2024-10-15T12:20:50.557" v="48"/>
          <ac:spMkLst>
            <pc:docMk/>
            <pc:sldMk cId="3465149286" sldId="1050"/>
            <ac:spMk id="2" creationId="{62D7FF49-DC49-4B26-EFA8-2EF09A7B134F}"/>
          </ac:spMkLst>
        </pc:spChg>
        <pc:spChg chg="add mod">
          <ac:chgData name="Agnieszka Krzemińska" userId="cf886a0d-586a-492c-9316-008a2c93f520" providerId="ADAL" clId="{AC478A97-A34B-429D-9B7B-E7D352A8489E}" dt="2024-10-15T12:20:50.557" v="48"/>
          <ac:spMkLst>
            <pc:docMk/>
            <pc:sldMk cId="3465149286" sldId="1050"/>
            <ac:spMk id="4" creationId="{9548DB24-C26F-BC5D-56D6-8A85860BEFBE}"/>
          </ac:spMkLst>
        </pc:spChg>
        <pc:spChg chg="add mod">
          <ac:chgData name="Agnieszka Krzemińska" userId="cf886a0d-586a-492c-9316-008a2c93f520" providerId="ADAL" clId="{AC478A97-A34B-429D-9B7B-E7D352A8489E}" dt="2024-10-23T12:25:39.298" v="88" actId="20577"/>
          <ac:spMkLst>
            <pc:docMk/>
            <pc:sldMk cId="3465149286" sldId="1050"/>
            <ac:spMk id="6" creationId="{0594ACC3-9620-5F8F-08A6-9DEF7718B65C}"/>
          </ac:spMkLst>
        </pc:spChg>
        <pc:spChg chg="add del mod">
          <ac:chgData name="Agnieszka Krzemińska" userId="cf886a0d-586a-492c-9316-008a2c93f520" providerId="ADAL" clId="{AC478A97-A34B-429D-9B7B-E7D352A8489E}" dt="2024-10-15T12:21:00.842" v="49" actId="478"/>
          <ac:spMkLst>
            <pc:docMk/>
            <pc:sldMk cId="3465149286" sldId="1050"/>
            <ac:spMk id="8" creationId="{7281F59A-25FC-3C98-CE93-7A2C06C42FB1}"/>
          </ac:spMkLst>
        </pc:spChg>
        <pc:spChg chg="add mod">
          <ac:chgData name="Agnieszka Krzemińska" userId="cf886a0d-586a-492c-9316-008a2c93f520" providerId="ADAL" clId="{AC478A97-A34B-429D-9B7B-E7D352A8489E}" dt="2024-10-15T12:20:50.557" v="48"/>
          <ac:spMkLst>
            <pc:docMk/>
            <pc:sldMk cId="3465149286" sldId="1050"/>
            <ac:spMk id="9" creationId="{A8B33476-EA45-5300-5743-DD9CC8B3700B}"/>
          </ac:spMkLst>
        </pc:spChg>
        <pc:spChg chg="add mod">
          <ac:chgData name="Agnieszka Krzemińska" userId="cf886a0d-586a-492c-9316-008a2c93f520" providerId="ADAL" clId="{AC478A97-A34B-429D-9B7B-E7D352A8489E}" dt="2024-10-15T12:20:50.557" v="48"/>
          <ac:spMkLst>
            <pc:docMk/>
            <pc:sldMk cId="3465149286" sldId="1050"/>
            <ac:spMk id="10" creationId="{B195025D-376A-7873-3DE5-4E9252558F0D}"/>
          </ac:spMkLst>
        </pc:spChg>
        <pc:picChg chg="add mod">
          <ac:chgData name="Agnieszka Krzemińska" userId="cf886a0d-586a-492c-9316-008a2c93f520" providerId="ADAL" clId="{AC478A97-A34B-429D-9B7B-E7D352A8489E}" dt="2024-10-15T12:20:50.557" v="48"/>
          <ac:picMkLst>
            <pc:docMk/>
            <pc:sldMk cId="3465149286" sldId="1050"/>
            <ac:picMk id="3" creationId="{8ED4754E-B30F-8321-9864-F83F77A7B1E0}"/>
          </ac:picMkLst>
        </pc:picChg>
        <pc:picChg chg="add mod">
          <ac:chgData name="Agnieszka Krzemińska" userId="cf886a0d-586a-492c-9316-008a2c93f520" providerId="ADAL" clId="{AC478A97-A34B-429D-9B7B-E7D352A8489E}" dt="2024-10-15T12:20:50.557" v="48"/>
          <ac:picMkLst>
            <pc:docMk/>
            <pc:sldMk cId="3465149286" sldId="1050"/>
            <ac:picMk id="7" creationId="{AF9BA443-908C-1F18-256E-E7F9B4F8A84A}"/>
          </ac:picMkLst>
        </pc:picChg>
        <pc:cxnChg chg="add mod">
          <ac:chgData name="Agnieszka Krzemińska" userId="cf886a0d-586a-492c-9316-008a2c93f520" providerId="ADAL" clId="{AC478A97-A34B-429D-9B7B-E7D352A8489E}" dt="2024-10-15T12:20:50.557" v="48"/>
          <ac:cxnSpMkLst>
            <pc:docMk/>
            <pc:sldMk cId="3465149286" sldId="1050"/>
            <ac:cxnSpMk id="5" creationId="{1509C9B1-8E84-FD4B-D237-59BADCEC9001}"/>
          </ac:cxnSpMkLst>
        </pc:cxnChg>
      </pc:sldChg>
      <pc:sldChg chg="addSp delSp modSp new mod">
        <pc:chgData name="Agnieszka Krzemińska" userId="cf886a0d-586a-492c-9316-008a2c93f520" providerId="ADAL" clId="{AC478A97-A34B-429D-9B7B-E7D352A8489E}" dt="2024-10-16T06:10:50.678" v="83" actId="478"/>
        <pc:sldMkLst>
          <pc:docMk/>
          <pc:sldMk cId="1439715332" sldId="1051"/>
        </pc:sldMkLst>
        <pc:spChg chg="add mod">
          <ac:chgData name="Agnieszka Krzemińska" userId="cf886a0d-586a-492c-9316-008a2c93f520" providerId="ADAL" clId="{AC478A97-A34B-429D-9B7B-E7D352A8489E}" dt="2024-10-15T12:21:34.270" v="51"/>
          <ac:spMkLst>
            <pc:docMk/>
            <pc:sldMk cId="1439715332" sldId="1051"/>
            <ac:spMk id="2" creationId="{B3C1662E-9396-D87F-0652-910EF71BDBF0}"/>
          </ac:spMkLst>
        </pc:spChg>
        <pc:spChg chg="add del mod">
          <ac:chgData name="Agnieszka Krzemińska" userId="cf886a0d-586a-492c-9316-008a2c93f520" providerId="ADAL" clId="{AC478A97-A34B-429D-9B7B-E7D352A8489E}" dt="2024-10-16T06:10:50.678" v="83" actId="478"/>
          <ac:spMkLst>
            <pc:docMk/>
            <pc:sldMk cId="1439715332" sldId="1051"/>
            <ac:spMk id="13" creationId="{DBEB626F-B73E-6160-F33A-484B195486DD}"/>
          </ac:spMkLst>
        </pc:spChg>
        <pc:spChg chg="add mod">
          <ac:chgData name="Agnieszka Krzemińska" userId="cf886a0d-586a-492c-9316-008a2c93f520" providerId="ADAL" clId="{AC478A97-A34B-429D-9B7B-E7D352A8489E}" dt="2024-10-15T12:21:34.270" v="51"/>
          <ac:spMkLst>
            <pc:docMk/>
            <pc:sldMk cId="1439715332" sldId="1051"/>
            <ac:spMk id="14" creationId="{8413D577-CC93-3E1B-197F-49B82E0831FD}"/>
          </ac:spMkLst>
        </pc:spChg>
        <pc:grpChg chg="add mod">
          <ac:chgData name="Agnieszka Krzemińska" userId="cf886a0d-586a-492c-9316-008a2c93f520" providerId="ADAL" clId="{AC478A97-A34B-429D-9B7B-E7D352A8489E}" dt="2024-10-15T12:21:34.270" v="51"/>
          <ac:grpSpMkLst>
            <pc:docMk/>
            <pc:sldMk cId="1439715332" sldId="1051"/>
            <ac:grpSpMk id="3" creationId="{E134C52F-D679-DEDF-0D23-BF25E8C1758F}"/>
          </ac:grpSpMkLst>
        </pc:grpChg>
        <pc:grpChg chg="add mod">
          <ac:chgData name="Agnieszka Krzemińska" userId="cf886a0d-586a-492c-9316-008a2c93f520" providerId="ADAL" clId="{AC478A97-A34B-429D-9B7B-E7D352A8489E}" dt="2024-10-15T12:21:34.270" v="51"/>
          <ac:grpSpMkLst>
            <pc:docMk/>
            <pc:sldMk cId="1439715332" sldId="1051"/>
            <ac:grpSpMk id="8" creationId="{8853A539-152D-9E45-E588-854A2A0A34F9}"/>
          </ac:grpSpMkLst>
        </pc:grpChg>
        <pc:picChg chg="mod">
          <ac:chgData name="Agnieszka Krzemińska" userId="cf886a0d-586a-492c-9316-008a2c93f520" providerId="ADAL" clId="{AC478A97-A34B-429D-9B7B-E7D352A8489E}" dt="2024-10-15T12:21:34.270" v="51"/>
          <ac:picMkLst>
            <pc:docMk/>
            <pc:sldMk cId="1439715332" sldId="1051"/>
            <ac:picMk id="4" creationId="{93D5F7B0-E1E6-0980-9255-A78214920FF1}"/>
          </ac:picMkLst>
        </pc:picChg>
        <pc:picChg chg="mod">
          <ac:chgData name="Agnieszka Krzemińska" userId="cf886a0d-586a-492c-9316-008a2c93f520" providerId="ADAL" clId="{AC478A97-A34B-429D-9B7B-E7D352A8489E}" dt="2024-10-15T12:21:34.270" v="51"/>
          <ac:picMkLst>
            <pc:docMk/>
            <pc:sldMk cId="1439715332" sldId="1051"/>
            <ac:picMk id="5" creationId="{55877BF7-539F-5491-AA4E-96E5C1F6DB2A}"/>
          </ac:picMkLst>
        </pc:picChg>
        <pc:picChg chg="mod">
          <ac:chgData name="Agnieszka Krzemińska" userId="cf886a0d-586a-492c-9316-008a2c93f520" providerId="ADAL" clId="{AC478A97-A34B-429D-9B7B-E7D352A8489E}" dt="2024-10-15T12:21:34.270" v="51"/>
          <ac:picMkLst>
            <pc:docMk/>
            <pc:sldMk cId="1439715332" sldId="1051"/>
            <ac:picMk id="6" creationId="{A171CA7A-6554-02C5-00FA-F7883A508582}"/>
          </ac:picMkLst>
        </pc:picChg>
        <pc:picChg chg="mod">
          <ac:chgData name="Agnieszka Krzemińska" userId="cf886a0d-586a-492c-9316-008a2c93f520" providerId="ADAL" clId="{AC478A97-A34B-429D-9B7B-E7D352A8489E}" dt="2024-10-15T12:21:34.270" v="51"/>
          <ac:picMkLst>
            <pc:docMk/>
            <pc:sldMk cId="1439715332" sldId="1051"/>
            <ac:picMk id="7" creationId="{A92C2546-A5CB-0D43-13B3-BC0B2B232304}"/>
          </ac:picMkLst>
        </pc:picChg>
        <pc:picChg chg="mod">
          <ac:chgData name="Agnieszka Krzemińska" userId="cf886a0d-586a-492c-9316-008a2c93f520" providerId="ADAL" clId="{AC478A97-A34B-429D-9B7B-E7D352A8489E}" dt="2024-10-15T12:21:34.270" v="51"/>
          <ac:picMkLst>
            <pc:docMk/>
            <pc:sldMk cId="1439715332" sldId="1051"/>
            <ac:picMk id="9" creationId="{0C7C5377-71FA-C03E-7BE3-14C54D723936}"/>
          </ac:picMkLst>
        </pc:picChg>
        <pc:picChg chg="mod">
          <ac:chgData name="Agnieszka Krzemińska" userId="cf886a0d-586a-492c-9316-008a2c93f520" providerId="ADAL" clId="{AC478A97-A34B-429D-9B7B-E7D352A8489E}" dt="2024-10-15T12:21:34.270" v="51"/>
          <ac:picMkLst>
            <pc:docMk/>
            <pc:sldMk cId="1439715332" sldId="1051"/>
            <ac:picMk id="10" creationId="{0CF00BC0-5552-1255-0D78-E99FB52CFF48}"/>
          </ac:picMkLst>
        </pc:picChg>
        <pc:picChg chg="mod">
          <ac:chgData name="Agnieszka Krzemińska" userId="cf886a0d-586a-492c-9316-008a2c93f520" providerId="ADAL" clId="{AC478A97-A34B-429D-9B7B-E7D352A8489E}" dt="2024-10-15T12:21:34.270" v="51"/>
          <ac:picMkLst>
            <pc:docMk/>
            <pc:sldMk cId="1439715332" sldId="1051"/>
            <ac:picMk id="11" creationId="{3E3A601B-1AEF-DA76-A2C4-F551358D1DFB}"/>
          </ac:picMkLst>
        </pc:picChg>
        <pc:picChg chg="mod">
          <ac:chgData name="Agnieszka Krzemińska" userId="cf886a0d-586a-492c-9316-008a2c93f520" providerId="ADAL" clId="{AC478A97-A34B-429D-9B7B-E7D352A8489E}" dt="2024-10-15T12:21:34.270" v="51"/>
          <ac:picMkLst>
            <pc:docMk/>
            <pc:sldMk cId="1439715332" sldId="1051"/>
            <ac:picMk id="12" creationId="{F464ED84-69E9-370B-DC90-98E2F2A19DBB}"/>
          </ac:picMkLst>
        </pc:picChg>
      </pc:sldChg>
      <pc:sldChg chg="addSp delSp modSp new mod setBg">
        <pc:chgData name="Agnieszka Krzemińska" userId="cf886a0d-586a-492c-9316-008a2c93f520" providerId="ADAL" clId="{AC478A97-A34B-429D-9B7B-E7D352A8489E}" dt="2024-10-23T12:35:02.520" v="97" actId="26606"/>
        <pc:sldMkLst>
          <pc:docMk/>
          <pc:sldMk cId="5950981" sldId="1052"/>
        </pc:sldMkLst>
        <pc:spChg chg="add del">
          <ac:chgData name="Agnieszka Krzemińska" userId="cf886a0d-586a-492c-9316-008a2c93f520" providerId="ADAL" clId="{AC478A97-A34B-429D-9B7B-E7D352A8489E}" dt="2024-10-23T12:34:59.974" v="94" actId="26606"/>
          <ac:spMkLst>
            <pc:docMk/>
            <pc:sldMk cId="5950981" sldId="1052"/>
            <ac:spMk id="8" creationId="{AB8C311F-7253-4AED-9701-7FC0708C41C7}"/>
          </ac:spMkLst>
        </pc:spChg>
        <pc:spChg chg="add del">
          <ac:chgData name="Agnieszka Krzemińska" userId="cf886a0d-586a-492c-9316-008a2c93f520" providerId="ADAL" clId="{AC478A97-A34B-429D-9B7B-E7D352A8489E}" dt="2024-10-23T12:34:59.974" v="94" actId="26606"/>
          <ac:spMkLst>
            <pc:docMk/>
            <pc:sldMk cId="5950981" sldId="1052"/>
            <ac:spMk id="10" creationId="{E2384209-CB15-4CDF-9D31-C44FD9A3F20D}"/>
          </ac:spMkLst>
        </pc:spChg>
        <pc:spChg chg="add del">
          <ac:chgData name="Agnieszka Krzemińska" userId="cf886a0d-586a-492c-9316-008a2c93f520" providerId="ADAL" clId="{AC478A97-A34B-429D-9B7B-E7D352A8489E}" dt="2024-10-23T12:34:59.974" v="94" actId="26606"/>
          <ac:spMkLst>
            <pc:docMk/>
            <pc:sldMk cId="5950981" sldId="1052"/>
            <ac:spMk id="12" creationId="{2633B3B5-CC90-43F0-8714-D31D1F3F0209}"/>
          </ac:spMkLst>
        </pc:spChg>
        <pc:spChg chg="add del">
          <ac:chgData name="Agnieszka Krzemińska" userId="cf886a0d-586a-492c-9316-008a2c93f520" providerId="ADAL" clId="{AC478A97-A34B-429D-9B7B-E7D352A8489E}" dt="2024-10-23T12:34:59.974" v="94" actId="26606"/>
          <ac:spMkLst>
            <pc:docMk/>
            <pc:sldMk cId="5950981" sldId="1052"/>
            <ac:spMk id="14" creationId="{A8D57A06-A426-446D-B02C-A2DC6B62E45E}"/>
          </ac:spMkLst>
        </pc:spChg>
        <pc:spChg chg="add del">
          <ac:chgData name="Agnieszka Krzemińska" userId="cf886a0d-586a-492c-9316-008a2c93f520" providerId="ADAL" clId="{AC478A97-A34B-429D-9B7B-E7D352A8489E}" dt="2024-10-23T12:35:02.505" v="96" actId="26606"/>
          <ac:spMkLst>
            <pc:docMk/>
            <pc:sldMk cId="5950981" sldId="1052"/>
            <ac:spMk id="16" creationId="{9A97C86A-04D6-40F7-AE84-31AB43E6A846}"/>
          </ac:spMkLst>
        </pc:spChg>
        <pc:spChg chg="add del">
          <ac:chgData name="Agnieszka Krzemińska" userId="cf886a0d-586a-492c-9316-008a2c93f520" providerId="ADAL" clId="{AC478A97-A34B-429D-9B7B-E7D352A8489E}" dt="2024-10-23T12:35:02.505" v="96" actId="26606"/>
          <ac:spMkLst>
            <pc:docMk/>
            <pc:sldMk cId="5950981" sldId="1052"/>
            <ac:spMk id="17" creationId="{F3060C83-F051-4F0E-ABAD-AA0DFC48B218}"/>
          </ac:spMkLst>
        </pc:spChg>
        <pc:spChg chg="add del">
          <ac:chgData name="Agnieszka Krzemińska" userId="cf886a0d-586a-492c-9316-008a2c93f520" providerId="ADAL" clId="{AC478A97-A34B-429D-9B7B-E7D352A8489E}" dt="2024-10-23T12:35:02.505" v="96" actId="26606"/>
          <ac:spMkLst>
            <pc:docMk/>
            <pc:sldMk cId="5950981" sldId="1052"/>
            <ac:spMk id="18" creationId="{FF9F2414-84E8-453E-B1F3-389FDE8192D9}"/>
          </ac:spMkLst>
        </pc:spChg>
        <pc:spChg chg="add del">
          <ac:chgData name="Agnieszka Krzemińska" userId="cf886a0d-586a-492c-9316-008a2c93f520" providerId="ADAL" clId="{AC478A97-A34B-429D-9B7B-E7D352A8489E}" dt="2024-10-23T12:35:02.505" v="96" actId="26606"/>
          <ac:spMkLst>
            <pc:docMk/>
            <pc:sldMk cId="5950981" sldId="1052"/>
            <ac:spMk id="19" creationId="{83C98ABE-055B-441F-B07E-44F97F083C39}"/>
          </ac:spMkLst>
        </pc:spChg>
        <pc:spChg chg="add del">
          <ac:chgData name="Agnieszka Krzemińska" userId="cf886a0d-586a-492c-9316-008a2c93f520" providerId="ADAL" clId="{AC478A97-A34B-429D-9B7B-E7D352A8489E}" dt="2024-10-23T12:35:02.505" v="96" actId="26606"/>
          <ac:spMkLst>
            <pc:docMk/>
            <pc:sldMk cId="5950981" sldId="1052"/>
            <ac:spMk id="20" creationId="{3ECA69A1-7536-43AC-85EF-C7106179F5ED}"/>
          </ac:spMkLst>
        </pc:spChg>
        <pc:spChg chg="add del">
          <ac:chgData name="Agnieszka Krzemińska" userId="cf886a0d-586a-492c-9316-008a2c93f520" providerId="ADAL" clId="{AC478A97-A34B-429D-9B7B-E7D352A8489E}" dt="2024-10-23T12:35:02.505" v="96" actId="26606"/>
          <ac:spMkLst>
            <pc:docMk/>
            <pc:sldMk cId="5950981" sldId="1052"/>
            <ac:spMk id="21" creationId="{29FDB030-9B49-4CED-8CCD-4D99382388AC}"/>
          </ac:spMkLst>
        </pc:spChg>
        <pc:spChg chg="add del">
          <ac:chgData name="Agnieszka Krzemińska" userId="cf886a0d-586a-492c-9316-008a2c93f520" providerId="ADAL" clId="{AC478A97-A34B-429D-9B7B-E7D352A8489E}" dt="2024-10-23T12:35:02.505" v="96" actId="26606"/>
          <ac:spMkLst>
            <pc:docMk/>
            <pc:sldMk cId="5950981" sldId="1052"/>
            <ac:spMk id="22" creationId="{3783CA14-24A1-485C-8B30-D6A5D87987AD}"/>
          </ac:spMkLst>
        </pc:spChg>
        <pc:spChg chg="add">
          <ac:chgData name="Agnieszka Krzemińska" userId="cf886a0d-586a-492c-9316-008a2c93f520" providerId="ADAL" clId="{AC478A97-A34B-429D-9B7B-E7D352A8489E}" dt="2024-10-23T12:35:02.520" v="97" actId="26606"/>
          <ac:spMkLst>
            <pc:docMk/>
            <pc:sldMk cId="5950981" sldId="1052"/>
            <ac:spMk id="24" creationId="{42A4FC2C-047E-45A5-965D-8E1E3BF09BC6}"/>
          </ac:spMkLst>
        </pc:spChg>
        <pc:picChg chg="add mod">
          <ac:chgData name="Agnieszka Krzemińska" userId="cf886a0d-586a-492c-9316-008a2c93f520" providerId="ADAL" clId="{AC478A97-A34B-429D-9B7B-E7D352A8489E}" dt="2024-10-23T12:35:02.520" v="97" actId="26606"/>
          <ac:picMkLst>
            <pc:docMk/>
            <pc:sldMk cId="5950981" sldId="1052"/>
            <ac:picMk id="3" creationId="{F7A320F9-C32E-D5CD-DB3A-7D1254BFA25E}"/>
          </ac:picMkLst>
        </pc:picChg>
      </pc:sldChg>
    </pc:docChg>
  </pc:docChgLst>
  <pc:docChgLst>
    <pc:chgData name="Agnieszka Krzemińska" userId="cf886a0d-586a-492c-9316-008a2c93f520" providerId="ADAL" clId="{999CE743-109B-4189-B0A4-37AC8EA23E88}"/>
    <pc:docChg chg="undo custSel addSld modSld modSection">
      <pc:chgData name="Agnieszka Krzemińska" userId="cf886a0d-586a-492c-9316-008a2c93f520" providerId="ADAL" clId="{999CE743-109B-4189-B0A4-37AC8EA23E88}" dt="2024-09-20T11:47:29.750" v="109" actId="1076"/>
      <pc:docMkLst>
        <pc:docMk/>
      </pc:docMkLst>
      <pc:sldChg chg="mod modShow">
        <pc:chgData name="Agnieszka Krzemińska" userId="cf886a0d-586a-492c-9316-008a2c93f520" providerId="ADAL" clId="{999CE743-109B-4189-B0A4-37AC8EA23E88}" dt="2024-09-02T11:16:00.032" v="91" actId="729"/>
        <pc:sldMkLst>
          <pc:docMk/>
          <pc:sldMk cId="3346158608" sldId="727"/>
        </pc:sldMkLst>
      </pc:sldChg>
      <pc:sldChg chg="modSp mod">
        <pc:chgData name="Agnieszka Krzemińska" userId="cf886a0d-586a-492c-9316-008a2c93f520" providerId="ADAL" clId="{999CE743-109B-4189-B0A4-37AC8EA23E88}" dt="2024-09-20T11:47:29.750" v="109" actId="1076"/>
        <pc:sldMkLst>
          <pc:docMk/>
          <pc:sldMk cId="807437595" sldId="808"/>
        </pc:sldMkLst>
        <pc:picChg chg="mod">
          <ac:chgData name="Agnieszka Krzemińska" userId="cf886a0d-586a-492c-9316-008a2c93f520" providerId="ADAL" clId="{999CE743-109B-4189-B0A4-37AC8EA23E88}" dt="2024-09-20T11:47:29.750" v="109" actId="1076"/>
          <ac:picMkLst>
            <pc:docMk/>
            <pc:sldMk cId="807437595" sldId="808"/>
            <ac:picMk id="55" creationId="{EDD016A6-A235-53D4-F3C2-62CC4AC3CA0B}"/>
          </ac:picMkLst>
        </pc:picChg>
      </pc:sldChg>
      <pc:sldChg chg="mod modShow">
        <pc:chgData name="Agnieszka Krzemińska" userId="cf886a0d-586a-492c-9316-008a2c93f520" providerId="ADAL" clId="{999CE743-109B-4189-B0A4-37AC8EA23E88}" dt="2024-09-02T11:16:13.331" v="95" actId="729"/>
        <pc:sldMkLst>
          <pc:docMk/>
          <pc:sldMk cId="3831434941" sldId="810"/>
        </pc:sldMkLst>
      </pc:sldChg>
      <pc:sldChg chg="delSp modSp mod modShow">
        <pc:chgData name="Agnieszka Krzemińska" userId="cf886a0d-586a-492c-9316-008a2c93f520" providerId="ADAL" clId="{999CE743-109B-4189-B0A4-37AC8EA23E88}" dt="2024-09-16T05:38:07.472" v="103" actId="1036"/>
        <pc:sldMkLst>
          <pc:docMk/>
          <pc:sldMk cId="2780837872" sldId="1029"/>
        </pc:sldMkLst>
        <pc:spChg chg="mod">
          <ac:chgData name="Agnieszka Krzemińska" userId="cf886a0d-586a-492c-9316-008a2c93f520" providerId="ADAL" clId="{999CE743-109B-4189-B0A4-37AC8EA23E88}" dt="2024-08-14T09:46:38.526" v="22" actId="20577"/>
          <ac:spMkLst>
            <pc:docMk/>
            <pc:sldMk cId="2780837872" sldId="1029"/>
            <ac:spMk id="8" creationId="{A6D450FD-9D64-FD12-B5A9-FBD1EA2EC3F1}"/>
          </ac:spMkLst>
        </pc:spChg>
        <pc:spChg chg="del mod">
          <ac:chgData name="Agnieszka Krzemińska" userId="cf886a0d-586a-492c-9316-008a2c93f520" providerId="ADAL" clId="{999CE743-109B-4189-B0A4-37AC8EA23E88}" dt="2024-08-14T09:47:19.491" v="36" actId="21"/>
          <ac:spMkLst>
            <pc:docMk/>
            <pc:sldMk cId="2780837872" sldId="1029"/>
            <ac:spMk id="10" creationId="{4B4B109B-5901-6F5E-8DB2-F38C0E908809}"/>
          </ac:spMkLst>
        </pc:spChg>
        <pc:spChg chg="mod">
          <ac:chgData name="Agnieszka Krzemińska" userId="cf886a0d-586a-492c-9316-008a2c93f520" providerId="ADAL" clId="{999CE743-109B-4189-B0A4-37AC8EA23E88}" dt="2024-09-16T05:31:47.829" v="102" actId="20577"/>
          <ac:spMkLst>
            <pc:docMk/>
            <pc:sldMk cId="2780837872" sldId="1029"/>
            <ac:spMk id="12" creationId="{C5D6B671-0925-E227-8FE2-4CBFC235979C}"/>
          </ac:spMkLst>
        </pc:spChg>
        <pc:picChg chg="mod">
          <ac:chgData name="Agnieszka Krzemińska" userId="cf886a0d-586a-492c-9316-008a2c93f520" providerId="ADAL" clId="{999CE743-109B-4189-B0A4-37AC8EA23E88}" dt="2024-09-16T05:38:07.472" v="103" actId="1036"/>
          <ac:picMkLst>
            <pc:docMk/>
            <pc:sldMk cId="2780837872" sldId="1029"/>
            <ac:picMk id="6" creationId="{03BE7A71-E830-7DDA-BDEC-EFEF365E52F7}"/>
          </ac:picMkLst>
        </pc:picChg>
      </pc:sldChg>
      <pc:sldChg chg="modSp mod modShow">
        <pc:chgData name="Agnieszka Krzemińska" userId="cf886a0d-586a-492c-9316-008a2c93f520" providerId="ADAL" clId="{999CE743-109B-4189-B0A4-37AC8EA23E88}" dt="2024-09-16T05:39:40.941" v="104" actId="1036"/>
        <pc:sldMkLst>
          <pc:docMk/>
          <pc:sldMk cId="2835605658" sldId="1030"/>
        </pc:sldMkLst>
        <pc:picChg chg="mod">
          <ac:chgData name="Agnieszka Krzemińska" userId="cf886a0d-586a-492c-9316-008a2c93f520" providerId="ADAL" clId="{999CE743-109B-4189-B0A4-37AC8EA23E88}" dt="2024-09-16T05:39:40.941" v="104" actId="1036"/>
          <ac:picMkLst>
            <pc:docMk/>
            <pc:sldMk cId="2835605658" sldId="1030"/>
            <ac:picMk id="30" creationId="{09ED9A50-23C4-B4F1-2CB5-23FAB458967D}"/>
          </ac:picMkLst>
        </pc:picChg>
      </pc:sldChg>
      <pc:sldChg chg="addSp delSp modSp mod modShow">
        <pc:chgData name="Agnieszka Krzemińska" userId="cf886a0d-586a-492c-9316-008a2c93f520" providerId="ADAL" clId="{999CE743-109B-4189-B0A4-37AC8EA23E88}" dt="2024-09-02T11:16:15.445" v="96" actId="729"/>
        <pc:sldMkLst>
          <pc:docMk/>
          <pc:sldMk cId="2806003232" sldId="1037"/>
        </pc:sldMkLst>
        <pc:spChg chg="del">
          <ac:chgData name="Agnieszka Krzemińska" userId="cf886a0d-586a-492c-9316-008a2c93f520" providerId="ADAL" clId="{999CE743-109B-4189-B0A4-37AC8EA23E88}" dt="2024-08-14T10:22:46.317" v="51" actId="478"/>
          <ac:spMkLst>
            <pc:docMk/>
            <pc:sldMk cId="2806003232" sldId="1037"/>
            <ac:spMk id="11" creationId="{28545AAD-04F1-D0CC-9BE2-CAB58BCE5DAD}"/>
          </ac:spMkLst>
        </pc:spChg>
        <pc:spChg chg="add del mod">
          <ac:chgData name="Agnieszka Krzemińska" userId="cf886a0d-586a-492c-9316-008a2c93f520" providerId="ADAL" clId="{999CE743-109B-4189-B0A4-37AC8EA23E88}" dt="2024-08-14T10:23:38.644" v="73" actId="1076"/>
          <ac:spMkLst>
            <pc:docMk/>
            <pc:sldMk cId="2806003232" sldId="1037"/>
            <ac:spMk id="12" creationId="{BD5803D6-3308-0E9A-68E1-C6DAD2B85D51}"/>
          </ac:spMkLst>
        </pc:spChg>
        <pc:spChg chg="del mod">
          <ac:chgData name="Agnieszka Krzemińska" userId="cf886a0d-586a-492c-9316-008a2c93f520" providerId="ADAL" clId="{999CE743-109B-4189-B0A4-37AC8EA23E88}" dt="2024-08-14T10:23:47.439" v="77" actId="478"/>
          <ac:spMkLst>
            <pc:docMk/>
            <pc:sldMk cId="2806003232" sldId="1037"/>
            <ac:spMk id="18" creationId="{FAF3CA30-11D1-6B41-BF84-5581E3AB29E6}"/>
          </ac:spMkLst>
        </pc:spChg>
        <pc:spChg chg="del">
          <ac:chgData name="Agnieszka Krzemińska" userId="cf886a0d-586a-492c-9316-008a2c93f520" providerId="ADAL" clId="{999CE743-109B-4189-B0A4-37AC8EA23E88}" dt="2024-08-14T10:23:55.393" v="80" actId="478"/>
          <ac:spMkLst>
            <pc:docMk/>
            <pc:sldMk cId="2806003232" sldId="1037"/>
            <ac:spMk id="44" creationId="{1F17539F-1659-8658-554D-B6BDF3D6530F}"/>
          </ac:spMkLst>
        </pc:spChg>
        <pc:picChg chg="del mod">
          <ac:chgData name="Agnieszka Krzemińska" userId="cf886a0d-586a-492c-9316-008a2c93f520" providerId="ADAL" clId="{999CE743-109B-4189-B0A4-37AC8EA23E88}" dt="2024-08-14T10:22:39.443" v="49" actId="478"/>
          <ac:picMkLst>
            <pc:docMk/>
            <pc:sldMk cId="2806003232" sldId="1037"/>
            <ac:picMk id="2" creationId="{4EDA2C6D-D5B4-9F96-4455-5DA21030A4F9}"/>
          </ac:picMkLst>
        </pc:picChg>
        <pc:picChg chg="add del mod">
          <ac:chgData name="Agnieszka Krzemińska" userId="cf886a0d-586a-492c-9316-008a2c93f520" providerId="ADAL" clId="{999CE743-109B-4189-B0A4-37AC8EA23E88}" dt="2024-08-14T10:22:40.392" v="50" actId="478"/>
          <ac:picMkLst>
            <pc:docMk/>
            <pc:sldMk cId="2806003232" sldId="1037"/>
            <ac:picMk id="4" creationId="{33FFD150-7CDD-282B-0190-8D3C86DE2E71}"/>
          </ac:picMkLst>
        </pc:picChg>
        <pc:picChg chg="del">
          <ac:chgData name="Agnieszka Krzemińska" userId="cf886a0d-586a-492c-9316-008a2c93f520" providerId="ADAL" clId="{999CE743-109B-4189-B0A4-37AC8EA23E88}" dt="2024-08-14T10:23:49.123" v="78" actId="478"/>
          <ac:picMkLst>
            <pc:docMk/>
            <pc:sldMk cId="2806003232" sldId="1037"/>
            <ac:picMk id="20" creationId="{B8B05A17-1500-58EB-3253-8D34BED79A04}"/>
          </ac:picMkLst>
        </pc:picChg>
        <pc:picChg chg="del">
          <ac:chgData name="Agnieszka Krzemińska" userId="cf886a0d-586a-492c-9316-008a2c93f520" providerId="ADAL" clId="{999CE743-109B-4189-B0A4-37AC8EA23E88}" dt="2024-08-14T10:23:50.289" v="79" actId="478"/>
          <ac:picMkLst>
            <pc:docMk/>
            <pc:sldMk cId="2806003232" sldId="1037"/>
            <ac:picMk id="22" creationId="{9515CD9F-0AA5-CB13-273C-B2007E96FF98}"/>
          </ac:picMkLst>
        </pc:picChg>
      </pc:sldChg>
      <pc:sldChg chg="mod modShow">
        <pc:chgData name="Agnieszka Krzemińska" userId="cf886a0d-586a-492c-9316-008a2c93f520" providerId="ADAL" clId="{999CE743-109B-4189-B0A4-37AC8EA23E88}" dt="2024-09-02T11:16:10.502" v="94" actId="729"/>
        <pc:sldMkLst>
          <pc:docMk/>
          <pc:sldMk cId="1432043240" sldId="1039"/>
        </pc:sldMkLst>
      </pc:sldChg>
      <pc:sldChg chg="mod modShow">
        <pc:chgData name="Agnieszka Krzemińska" userId="cf886a0d-586a-492c-9316-008a2c93f520" providerId="ADAL" clId="{999CE743-109B-4189-B0A4-37AC8EA23E88}" dt="2024-09-02T11:16:02.150" v="92" actId="729"/>
        <pc:sldMkLst>
          <pc:docMk/>
          <pc:sldMk cId="662172617" sldId="1040"/>
        </pc:sldMkLst>
      </pc:sldChg>
      <pc:sldChg chg="mod modShow">
        <pc:chgData name="Agnieszka Krzemińska" userId="cf886a0d-586a-492c-9316-008a2c93f520" providerId="ADAL" clId="{999CE743-109B-4189-B0A4-37AC8EA23E88}" dt="2024-09-02T11:16:07.537" v="93" actId="729"/>
        <pc:sldMkLst>
          <pc:docMk/>
          <pc:sldMk cId="4018013194" sldId="1041"/>
        </pc:sldMkLst>
      </pc:sldChg>
      <pc:sldChg chg="addSp modSp new mod">
        <pc:chgData name="Agnieszka Krzemińska" userId="cf886a0d-586a-492c-9316-008a2c93f520" providerId="ADAL" clId="{999CE743-109B-4189-B0A4-37AC8EA23E88}" dt="2024-09-20T11:38:32.301" v="108" actId="1076"/>
        <pc:sldMkLst>
          <pc:docMk/>
          <pc:sldMk cId="1018177272" sldId="1042"/>
        </pc:sldMkLst>
        <pc:grpChg chg="add mod">
          <ac:chgData name="Agnieszka Krzemińska" userId="cf886a0d-586a-492c-9316-008a2c93f520" providerId="ADAL" clId="{999CE743-109B-4189-B0A4-37AC8EA23E88}" dt="2024-09-20T11:38:32.301" v="108" actId="1076"/>
          <ac:grpSpMkLst>
            <pc:docMk/>
            <pc:sldMk cId="1018177272" sldId="1042"/>
            <ac:grpSpMk id="2" creationId="{94F7111D-B30F-BC1C-EC79-CC84F6B64C75}"/>
          </ac:grpSpMkLst>
        </pc:grpChg>
        <pc:picChg chg="mod">
          <ac:chgData name="Agnieszka Krzemińska" userId="cf886a0d-586a-492c-9316-008a2c93f520" providerId="ADAL" clId="{999CE743-109B-4189-B0A4-37AC8EA23E88}" dt="2024-09-20T11:38:26.189" v="106"/>
          <ac:picMkLst>
            <pc:docMk/>
            <pc:sldMk cId="1018177272" sldId="1042"/>
            <ac:picMk id="3" creationId="{4C004B80-032F-9766-BA08-1FF0B0A1F611}"/>
          </ac:picMkLst>
        </pc:picChg>
        <pc:picChg chg="mod">
          <ac:chgData name="Agnieszka Krzemińska" userId="cf886a0d-586a-492c-9316-008a2c93f520" providerId="ADAL" clId="{999CE743-109B-4189-B0A4-37AC8EA23E88}" dt="2024-09-20T11:38:26.189" v="106"/>
          <ac:picMkLst>
            <pc:docMk/>
            <pc:sldMk cId="1018177272" sldId="1042"/>
            <ac:picMk id="4" creationId="{92EAF6F6-AA5E-22B9-C9D1-C4CA390E9172}"/>
          </ac:picMkLst>
        </pc:picChg>
        <pc:picChg chg="mod">
          <ac:chgData name="Agnieszka Krzemińska" userId="cf886a0d-586a-492c-9316-008a2c93f520" providerId="ADAL" clId="{999CE743-109B-4189-B0A4-37AC8EA23E88}" dt="2024-09-20T11:38:26.189" v="106"/>
          <ac:picMkLst>
            <pc:docMk/>
            <pc:sldMk cId="1018177272" sldId="1042"/>
            <ac:picMk id="5" creationId="{BB0681B7-3B59-14FB-02B4-FBAF632397EA}"/>
          </ac:picMkLst>
        </pc:picChg>
        <pc:picChg chg="mod">
          <ac:chgData name="Agnieszka Krzemińska" userId="cf886a0d-586a-492c-9316-008a2c93f520" providerId="ADAL" clId="{999CE743-109B-4189-B0A4-37AC8EA23E88}" dt="2024-09-20T11:38:26.189" v="106"/>
          <ac:picMkLst>
            <pc:docMk/>
            <pc:sldMk cId="1018177272" sldId="1042"/>
            <ac:picMk id="6" creationId="{33FC5B8D-0FFE-D6FE-26A8-4821D227058D}"/>
          </ac:picMkLst>
        </pc:picChg>
        <pc:picChg chg="mod">
          <ac:chgData name="Agnieszka Krzemińska" userId="cf886a0d-586a-492c-9316-008a2c93f520" providerId="ADAL" clId="{999CE743-109B-4189-B0A4-37AC8EA23E88}" dt="2024-09-20T11:38:26.189" v="106"/>
          <ac:picMkLst>
            <pc:docMk/>
            <pc:sldMk cId="1018177272" sldId="1042"/>
            <ac:picMk id="7" creationId="{851E40A0-AD9E-BC57-805E-74AA032AF268}"/>
          </ac:picMkLst>
        </pc:picChg>
        <pc:picChg chg="mod">
          <ac:chgData name="Agnieszka Krzemińska" userId="cf886a0d-586a-492c-9316-008a2c93f520" providerId="ADAL" clId="{999CE743-109B-4189-B0A4-37AC8EA23E88}" dt="2024-09-20T11:38:26.189" v="106"/>
          <ac:picMkLst>
            <pc:docMk/>
            <pc:sldMk cId="1018177272" sldId="1042"/>
            <ac:picMk id="8" creationId="{B999FF93-5D1B-E513-9DF2-A465493CEA10}"/>
          </ac:picMkLst>
        </pc:picChg>
        <pc:picChg chg="mod">
          <ac:chgData name="Agnieszka Krzemińska" userId="cf886a0d-586a-492c-9316-008a2c93f520" providerId="ADAL" clId="{999CE743-109B-4189-B0A4-37AC8EA23E88}" dt="2024-09-20T11:38:26.189" v="106"/>
          <ac:picMkLst>
            <pc:docMk/>
            <pc:sldMk cId="1018177272" sldId="1042"/>
            <ac:picMk id="9" creationId="{5541AFB1-615A-BB5E-FD7A-0B0AEC602156}"/>
          </ac:picMkLst>
        </pc:picChg>
        <pc:picChg chg="mod">
          <ac:chgData name="Agnieszka Krzemińska" userId="cf886a0d-586a-492c-9316-008a2c93f520" providerId="ADAL" clId="{999CE743-109B-4189-B0A4-37AC8EA23E88}" dt="2024-09-20T11:38:26.189" v="106"/>
          <ac:picMkLst>
            <pc:docMk/>
            <pc:sldMk cId="1018177272" sldId="1042"/>
            <ac:picMk id="10" creationId="{23DB8AA6-B0A0-7934-833B-EE02334D31B4}"/>
          </ac:picMkLst>
        </pc:picChg>
      </pc:sldChg>
    </pc:docChg>
  </pc:docChgLst>
  <pc:docChgLst>
    <pc:chgData name="Agnieszka Krzemińska" userId="cf886a0d-586a-492c-9316-008a2c93f520" providerId="ADAL" clId="{5A0F2008-B6C4-4953-B067-465F4C171651}"/>
    <pc:docChg chg="undo custSel addSld delSld modSld sldOrd modSection">
      <pc:chgData name="Agnieszka Krzemińska" userId="cf886a0d-586a-492c-9316-008a2c93f520" providerId="ADAL" clId="{5A0F2008-B6C4-4953-B067-465F4C171651}" dt="2024-10-30T11:21:48.473" v="109" actId="1076"/>
      <pc:docMkLst>
        <pc:docMk/>
      </pc:docMkLst>
      <pc:sldChg chg="del">
        <pc:chgData name="Agnieszka Krzemińska" userId="cf886a0d-586a-492c-9316-008a2c93f520" providerId="ADAL" clId="{5A0F2008-B6C4-4953-B067-465F4C171651}" dt="2024-10-30T09:14:06.914" v="10" actId="47"/>
        <pc:sldMkLst>
          <pc:docMk/>
          <pc:sldMk cId="2780837872" sldId="1029"/>
        </pc:sldMkLst>
      </pc:sldChg>
      <pc:sldChg chg="ord">
        <pc:chgData name="Agnieszka Krzemińska" userId="cf886a0d-586a-492c-9316-008a2c93f520" providerId="ADAL" clId="{5A0F2008-B6C4-4953-B067-465F4C171651}" dt="2024-10-30T09:46:37.398" v="21"/>
        <pc:sldMkLst>
          <pc:docMk/>
          <pc:sldMk cId="2835605658" sldId="1030"/>
        </pc:sldMkLst>
      </pc:sldChg>
      <pc:sldChg chg="addSp delSp modSp mod">
        <pc:chgData name="Agnieszka Krzemińska" userId="cf886a0d-586a-492c-9316-008a2c93f520" providerId="ADAL" clId="{5A0F2008-B6C4-4953-B067-465F4C171651}" dt="2024-10-30T11:21:48.473" v="109" actId="1076"/>
        <pc:sldMkLst>
          <pc:docMk/>
          <pc:sldMk cId="2806003232" sldId="1037"/>
        </pc:sldMkLst>
        <pc:spChg chg="mod">
          <ac:chgData name="Agnieszka Krzemińska" userId="cf886a0d-586a-492c-9316-008a2c93f520" providerId="ADAL" clId="{5A0F2008-B6C4-4953-B067-465F4C171651}" dt="2024-10-30T11:18:15.458" v="32" actId="1076"/>
          <ac:spMkLst>
            <pc:docMk/>
            <pc:sldMk cId="2806003232" sldId="1037"/>
            <ac:spMk id="12" creationId="{BD5803D6-3308-0E9A-68E1-C6DAD2B85D51}"/>
          </ac:spMkLst>
        </pc:spChg>
        <pc:spChg chg="mod">
          <ac:chgData name="Agnieszka Krzemińska" userId="cf886a0d-586a-492c-9316-008a2c93f520" providerId="ADAL" clId="{5A0F2008-B6C4-4953-B067-465F4C171651}" dt="2024-10-30T11:21:34.766" v="107" actId="1076"/>
          <ac:spMkLst>
            <pc:docMk/>
            <pc:sldMk cId="2806003232" sldId="1037"/>
            <ac:spMk id="32" creationId="{6DAC0B15-B86B-7E63-06ED-2C5EB1700773}"/>
          </ac:spMkLst>
        </pc:spChg>
        <pc:picChg chg="add del mod">
          <ac:chgData name="Agnieszka Krzemińska" userId="cf886a0d-586a-492c-9316-008a2c93f520" providerId="ADAL" clId="{5A0F2008-B6C4-4953-B067-465F4C171651}" dt="2024-10-30T11:18:32.817" v="35" actId="478"/>
          <ac:picMkLst>
            <pc:docMk/>
            <pc:sldMk cId="2806003232" sldId="1037"/>
            <ac:picMk id="2" creationId="{58720F0D-AA31-9BCA-43B4-580766F41070}"/>
          </ac:picMkLst>
        </pc:picChg>
        <pc:picChg chg="mod">
          <ac:chgData name="Agnieszka Krzemińska" userId="cf886a0d-586a-492c-9316-008a2c93f520" providerId="ADAL" clId="{5A0F2008-B6C4-4953-B067-465F4C171651}" dt="2024-10-30T11:21:48.473" v="109" actId="1076"/>
          <ac:picMkLst>
            <pc:docMk/>
            <pc:sldMk cId="2806003232" sldId="1037"/>
            <ac:picMk id="4" creationId="{E4CAFAF4-BE93-42C1-AAF2-6BDE8424AC39}"/>
          </ac:picMkLst>
        </pc:picChg>
      </pc:sldChg>
      <pc:sldChg chg="del">
        <pc:chgData name="Agnieszka Krzemińska" userId="cf886a0d-586a-492c-9316-008a2c93f520" providerId="ADAL" clId="{5A0F2008-B6C4-4953-B067-465F4C171651}" dt="2024-10-30T09:15:18.900" v="15" actId="47"/>
        <pc:sldMkLst>
          <pc:docMk/>
          <pc:sldMk cId="2983616785" sldId="1048"/>
        </pc:sldMkLst>
      </pc:sldChg>
      <pc:sldChg chg="del">
        <pc:chgData name="Agnieszka Krzemińska" userId="cf886a0d-586a-492c-9316-008a2c93f520" providerId="ADAL" clId="{5A0F2008-B6C4-4953-B067-465F4C171651}" dt="2024-10-30T09:15:19.921" v="16" actId="47"/>
        <pc:sldMkLst>
          <pc:docMk/>
          <pc:sldMk cId="601930132" sldId="1049"/>
        </pc:sldMkLst>
      </pc:sldChg>
      <pc:sldChg chg="del">
        <pc:chgData name="Agnieszka Krzemińska" userId="cf886a0d-586a-492c-9316-008a2c93f520" providerId="ADAL" clId="{5A0F2008-B6C4-4953-B067-465F4C171651}" dt="2024-10-30T09:13:54.917" v="8" actId="47"/>
        <pc:sldMkLst>
          <pc:docMk/>
          <pc:sldMk cId="3465149286" sldId="1050"/>
        </pc:sldMkLst>
      </pc:sldChg>
      <pc:sldChg chg="del">
        <pc:chgData name="Agnieszka Krzemińska" userId="cf886a0d-586a-492c-9316-008a2c93f520" providerId="ADAL" clId="{5A0F2008-B6C4-4953-B067-465F4C171651}" dt="2024-10-30T09:13:56.098" v="9" actId="47"/>
        <pc:sldMkLst>
          <pc:docMk/>
          <pc:sldMk cId="1439715332" sldId="1051"/>
        </pc:sldMkLst>
      </pc:sldChg>
      <pc:sldChg chg="del">
        <pc:chgData name="Agnieszka Krzemińska" userId="cf886a0d-586a-492c-9316-008a2c93f520" providerId="ADAL" clId="{5A0F2008-B6C4-4953-B067-465F4C171651}" dt="2024-10-30T09:15:26.224" v="17" actId="47"/>
        <pc:sldMkLst>
          <pc:docMk/>
          <pc:sldMk cId="5950981" sldId="1052"/>
        </pc:sldMkLst>
      </pc:sldChg>
      <pc:sldChg chg="new del">
        <pc:chgData name="Agnieszka Krzemińska" userId="cf886a0d-586a-492c-9316-008a2c93f520" providerId="ADAL" clId="{5A0F2008-B6C4-4953-B067-465F4C171651}" dt="2024-10-30T09:10:48.432" v="5" actId="47"/>
        <pc:sldMkLst>
          <pc:docMk/>
          <pc:sldMk cId="2705846992" sldId="1053"/>
        </pc:sldMkLst>
      </pc:sldChg>
      <pc:sldChg chg="addSp delSp modSp new add del mod ord">
        <pc:chgData name="Agnieszka Krzemińska" userId="cf886a0d-586a-492c-9316-008a2c93f520" providerId="ADAL" clId="{5A0F2008-B6C4-4953-B067-465F4C171651}" dt="2024-10-30T10:02:26.644" v="28" actId="47"/>
        <pc:sldMkLst>
          <pc:docMk/>
          <pc:sldMk cId="4043762533" sldId="1054"/>
        </pc:sldMkLst>
        <pc:spChg chg="add del">
          <ac:chgData name="Agnieszka Krzemińska" userId="cf886a0d-586a-492c-9316-008a2c93f520" providerId="ADAL" clId="{5A0F2008-B6C4-4953-B067-465F4C171651}" dt="2024-10-30T09:10:31.336" v="3" actId="22"/>
          <ac:spMkLst>
            <pc:docMk/>
            <pc:sldMk cId="4043762533" sldId="1054"/>
            <ac:spMk id="3" creationId="{1BFF77DF-D574-80CE-46D5-641FC14F31B6}"/>
          </ac:spMkLst>
        </pc:spChg>
        <pc:spChg chg="add mod">
          <ac:chgData name="Agnieszka Krzemińska" userId="cf886a0d-586a-492c-9316-008a2c93f520" providerId="ADAL" clId="{5A0F2008-B6C4-4953-B067-465F4C171651}" dt="2024-10-30T09:10:43.570" v="4"/>
          <ac:spMkLst>
            <pc:docMk/>
            <pc:sldMk cId="4043762533" sldId="1054"/>
            <ac:spMk id="4" creationId="{5FD5115B-A9C7-C73C-E19F-BA3A0806F18D}"/>
          </ac:spMkLst>
        </pc:spChg>
        <pc:spChg chg="add mod">
          <ac:chgData name="Agnieszka Krzemińska" userId="cf886a0d-586a-492c-9316-008a2c93f520" providerId="ADAL" clId="{5A0F2008-B6C4-4953-B067-465F4C171651}" dt="2024-10-30T09:10:43.570" v="4"/>
          <ac:spMkLst>
            <pc:docMk/>
            <pc:sldMk cId="4043762533" sldId="1054"/>
            <ac:spMk id="6" creationId="{5CC83F8E-E2A8-2920-2B4D-56C3C7C402AF}"/>
          </ac:spMkLst>
        </pc:spChg>
        <pc:spChg chg="add mod">
          <ac:chgData name="Agnieszka Krzemińska" userId="cf886a0d-586a-492c-9316-008a2c93f520" providerId="ADAL" clId="{5A0F2008-B6C4-4953-B067-465F4C171651}" dt="2024-10-30T09:10:43.570" v="4"/>
          <ac:spMkLst>
            <pc:docMk/>
            <pc:sldMk cId="4043762533" sldId="1054"/>
            <ac:spMk id="7" creationId="{983C9BDF-D94C-3CBC-4187-826549A8AEEC}"/>
          </ac:spMkLst>
        </pc:spChg>
        <pc:spChg chg="add mod">
          <ac:chgData name="Agnieszka Krzemińska" userId="cf886a0d-586a-492c-9316-008a2c93f520" providerId="ADAL" clId="{5A0F2008-B6C4-4953-B067-465F4C171651}" dt="2024-10-30T09:10:43.570" v="4"/>
          <ac:spMkLst>
            <pc:docMk/>
            <pc:sldMk cId="4043762533" sldId="1054"/>
            <ac:spMk id="8" creationId="{B40DBE14-E983-3C4D-F1B8-89F650C8216E}"/>
          </ac:spMkLst>
        </pc:spChg>
        <pc:spChg chg="add mod">
          <ac:chgData name="Agnieszka Krzemińska" userId="cf886a0d-586a-492c-9316-008a2c93f520" providerId="ADAL" clId="{5A0F2008-B6C4-4953-B067-465F4C171651}" dt="2024-10-30T09:10:43.570" v="4"/>
          <ac:spMkLst>
            <pc:docMk/>
            <pc:sldMk cId="4043762533" sldId="1054"/>
            <ac:spMk id="10" creationId="{1D8C75EF-B46D-557E-26C0-4EF624049565}"/>
          </ac:spMkLst>
        </pc:spChg>
        <pc:spChg chg="add mod">
          <ac:chgData name="Agnieszka Krzemińska" userId="cf886a0d-586a-492c-9316-008a2c93f520" providerId="ADAL" clId="{5A0F2008-B6C4-4953-B067-465F4C171651}" dt="2024-10-30T09:10:43.570" v="4"/>
          <ac:spMkLst>
            <pc:docMk/>
            <pc:sldMk cId="4043762533" sldId="1054"/>
            <ac:spMk id="14" creationId="{EED0916A-5916-D317-B6DF-56DAB0B5A932}"/>
          </ac:spMkLst>
        </pc:spChg>
        <pc:spChg chg="add mod">
          <ac:chgData name="Agnieszka Krzemińska" userId="cf886a0d-586a-492c-9316-008a2c93f520" providerId="ADAL" clId="{5A0F2008-B6C4-4953-B067-465F4C171651}" dt="2024-10-30T09:10:43.570" v="4"/>
          <ac:spMkLst>
            <pc:docMk/>
            <pc:sldMk cId="4043762533" sldId="1054"/>
            <ac:spMk id="16" creationId="{15A4AAF7-5715-8DF6-666C-4A7485029BEA}"/>
          </ac:spMkLst>
        </pc:spChg>
        <pc:spChg chg="add mod">
          <ac:chgData name="Agnieszka Krzemińska" userId="cf886a0d-586a-492c-9316-008a2c93f520" providerId="ADAL" clId="{5A0F2008-B6C4-4953-B067-465F4C171651}" dt="2024-10-30T09:10:43.570" v="4"/>
          <ac:spMkLst>
            <pc:docMk/>
            <pc:sldMk cId="4043762533" sldId="1054"/>
            <ac:spMk id="17" creationId="{C2DA2D19-6BC9-8EA7-B54B-9D8770A1354D}"/>
          </ac:spMkLst>
        </pc:spChg>
        <pc:picChg chg="add mod">
          <ac:chgData name="Agnieszka Krzemińska" userId="cf886a0d-586a-492c-9316-008a2c93f520" providerId="ADAL" clId="{5A0F2008-B6C4-4953-B067-465F4C171651}" dt="2024-10-30T09:10:43.570" v="4"/>
          <ac:picMkLst>
            <pc:docMk/>
            <pc:sldMk cId="4043762533" sldId="1054"/>
            <ac:picMk id="5" creationId="{D7A22C02-7D26-142B-C1A0-C8A0399114A9}"/>
          </ac:picMkLst>
        </pc:picChg>
        <pc:picChg chg="add mod">
          <ac:chgData name="Agnieszka Krzemińska" userId="cf886a0d-586a-492c-9316-008a2c93f520" providerId="ADAL" clId="{5A0F2008-B6C4-4953-B067-465F4C171651}" dt="2024-10-30T09:10:43.570" v="4"/>
          <ac:picMkLst>
            <pc:docMk/>
            <pc:sldMk cId="4043762533" sldId="1054"/>
            <ac:picMk id="9" creationId="{ACE46944-3271-1650-1FBB-EC41DC355BCE}"/>
          </ac:picMkLst>
        </pc:picChg>
        <pc:picChg chg="add mod">
          <ac:chgData name="Agnieszka Krzemińska" userId="cf886a0d-586a-492c-9316-008a2c93f520" providerId="ADAL" clId="{5A0F2008-B6C4-4953-B067-465F4C171651}" dt="2024-10-30T09:10:43.570" v="4"/>
          <ac:picMkLst>
            <pc:docMk/>
            <pc:sldMk cId="4043762533" sldId="1054"/>
            <ac:picMk id="11" creationId="{DD3373F1-3A62-DC83-969C-907D00E82AE7}"/>
          </ac:picMkLst>
        </pc:picChg>
        <pc:picChg chg="add mod">
          <ac:chgData name="Agnieszka Krzemińska" userId="cf886a0d-586a-492c-9316-008a2c93f520" providerId="ADAL" clId="{5A0F2008-B6C4-4953-B067-465F4C171651}" dt="2024-10-30T09:10:43.570" v="4"/>
          <ac:picMkLst>
            <pc:docMk/>
            <pc:sldMk cId="4043762533" sldId="1054"/>
            <ac:picMk id="19" creationId="{D6F52FC4-4D3A-F947-E9EE-5AE9A4DDA348}"/>
          </ac:picMkLst>
        </pc:picChg>
        <pc:cxnChg chg="add mod">
          <ac:chgData name="Agnieszka Krzemińska" userId="cf886a0d-586a-492c-9316-008a2c93f520" providerId="ADAL" clId="{5A0F2008-B6C4-4953-B067-465F4C171651}" dt="2024-10-30T09:10:43.570" v="4"/>
          <ac:cxnSpMkLst>
            <pc:docMk/>
            <pc:sldMk cId="4043762533" sldId="1054"/>
            <ac:cxnSpMk id="12" creationId="{DFDF9514-6A35-501A-A77F-3F8E1249E26C}"/>
          </ac:cxnSpMkLst>
        </pc:cxnChg>
        <pc:cxnChg chg="add mod">
          <ac:chgData name="Agnieszka Krzemińska" userId="cf886a0d-586a-492c-9316-008a2c93f520" providerId="ADAL" clId="{5A0F2008-B6C4-4953-B067-465F4C171651}" dt="2024-10-30T09:10:43.570" v="4"/>
          <ac:cxnSpMkLst>
            <pc:docMk/>
            <pc:sldMk cId="4043762533" sldId="1054"/>
            <ac:cxnSpMk id="13" creationId="{D9BE654B-0A37-FB34-780E-B2DBC038654A}"/>
          </ac:cxnSpMkLst>
        </pc:cxnChg>
        <pc:cxnChg chg="add mod">
          <ac:chgData name="Agnieszka Krzemińska" userId="cf886a0d-586a-492c-9316-008a2c93f520" providerId="ADAL" clId="{5A0F2008-B6C4-4953-B067-465F4C171651}" dt="2024-10-30T09:10:43.570" v="4"/>
          <ac:cxnSpMkLst>
            <pc:docMk/>
            <pc:sldMk cId="4043762533" sldId="1054"/>
            <ac:cxnSpMk id="15" creationId="{D5DCFDA3-77CC-52E6-2374-8DE462F265B1}"/>
          </ac:cxnSpMkLst>
        </pc:cxnChg>
        <pc:cxnChg chg="add mod">
          <ac:chgData name="Agnieszka Krzemińska" userId="cf886a0d-586a-492c-9316-008a2c93f520" providerId="ADAL" clId="{5A0F2008-B6C4-4953-B067-465F4C171651}" dt="2024-10-30T09:10:43.570" v="4"/>
          <ac:cxnSpMkLst>
            <pc:docMk/>
            <pc:sldMk cId="4043762533" sldId="1054"/>
            <ac:cxnSpMk id="18" creationId="{416F3430-F4EE-3059-B917-5C8475983CA1}"/>
          </ac:cxnSpMkLst>
        </pc:cxnChg>
      </pc:sldChg>
      <pc:sldChg chg="addSp modSp new mod">
        <pc:chgData name="Agnieszka Krzemińska" userId="cf886a0d-586a-492c-9316-008a2c93f520" providerId="ADAL" clId="{5A0F2008-B6C4-4953-B067-465F4C171651}" dt="2024-10-30T09:14:15.131" v="14" actId="20577"/>
        <pc:sldMkLst>
          <pc:docMk/>
          <pc:sldMk cId="1797669923" sldId="1055"/>
        </pc:sldMkLst>
        <pc:spChg chg="add mod">
          <ac:chgData name="Agnieszka Krzemińska" userId="cf886a0d-586a-492c-9316-008a2c93f520" providerId="ADAL" clId="{5A0F2008-B6C4-4953-B067-465F4C171651}" dt="2024-10-30T09:13:09.491" v="7"/>
          <ac:spMkLst>
            <pc:docMk/>
            <pc:sldMk cId="1797669923" sldId="1055"/>
            <ac:spMk id="2" creationId="{015956C5-D0AB-043F-0395-DC7235103D24}"/>
          </ac:spMkLst>
        </pc:spChg>
        <pc:spChg chg="add mod">
          <ac:chgData name="Agnieszka Krzemińska" userId="cf886a0d-586a-492c-9316-008a2c93f520" providerId="ADAL" clId="{5A0F2008-B6C4-4953-B067-465F4C171651}" dt="2024-10-30T09:13:09.491" v="7"/>
          <ac:spMkLst>
            <pc:docMk/>
            <pc:sldMk cId="1797669923" sldId="1055"/>
            <ac:spMk id="3" creationId="{BFCBFEF4-977C-D164-DA8E-FD747233B324}"/>
          </ac:spMkLst>
        </pc:spChg>
        <pc:spChg chg="add mod">
          <ac:chgData name="Agnieszka Krzemińska" userId="cf886a0d-586a-492c-9316-008a2c93f520" providerId="ADAL" clId="{5A0F2008-B6C4-4953-B067-465F4C171651}" dt="2024-10-30T09:13:09.491" v="7"/>
          <ac:spMkLst>
            <pc:docMk/>
            <pc:sldMk cId="1797669923" sldId="1055"/>
            <ac:spMk id="4" creationId="{4B10D461-CCF5-D2BD-20F4-BDFD0156805C}"/>
          </ac:spMkLst>
        </pc:spChg>
        <pc:spChg chg="add mod">
          <ac:chgData name="Agnieszka Krzemińska" userId="cf886a0d-586a-492c-9316-008a2c93f520" providerId="ADAL" clId="{5A0F2008-B6C4-4953-B067-465F4C171651}" dt="2024-10-30T09:13:09.491" v="7"/>
          <ac:spMkLst>
            <pc:docMk/>
            <pc:sldMk cId="1797669923" sldId="1055"/>
            <ac:spMk id="7" creationId="{CFA47062-6FCE-6AFD-D81B-2C26D7196A63}"/>
          </ac:spMkLst>
        </pc:spChg>
        <pc:spChg chg="add mod">
          <ac:chgData name="Agnieszka Krzemińska" userId="cf886a0d-586a-492c-9316-008a2c93f520" providerId="ADAL" clId="{5A0F2008-B6C4-4953-B067-465F4C171651}" dt="2024-10-30T09:13:09.491" v="7"/>
          <ac:spMkLst>
            <pc:docMk/>
            <pc:sldMk cId="1797669923" sldId="1055"/>
            <ac:spMk id="8" creationId="{883E947F-7670-26CC-9924-A2BB30E3C40A}"/>
          </ac:spMkLst>
        </pc:spChg>
        <pc:spChg chg="add mod">
          <ac:chgData name="Agnieszka Krzemińska" userId="cf886a0d-586a-492c-9316-008a2c93f520" providerId="ADAL" clId="{5A0F2008-B6C4-4953-B067-465F4C171651}" dt="2024-10-30T09:14:15.131" v="14" actId="20577"/>
          <ac:spMkLst>
            <pc:docMk/>
            <pc:sldMk cId="1797669923" sldId="1055"/>
            <ac:spMk id="9" creationId="{4CA8604B-AB52-C69F-C217-FA2E0365C226}"/>
          </ac:spMkLst>
        </pc:spChg>
        <pc:picChg chg="add mod">
          <ac:chgData name="Agnieszka Krzemińska" userId="cf886a0d-586a-492c-9316-008a2c93f520" providerId="ADAL" clId="{5A0F2008-B6C4-4953-B067-465F4C171651}" dt="2024-10-30T09:13:09.491" v="7"/>
          <ac:picMkLst>
            <pc:docMk/>
            <pc:sldMk cId="1797669923" sldId="1055"/>
            <ac:picMk id="5" creationId="{FB009ED4-E349-FDD2-D65F-008903B5CB63}"/>
          </ac:picMkLst>
        </pc:picChg>
        <pc:picChg chg="add mod">
          <ac:chgData name="Agnieszka Krzemińska" userId="cf886a0d-586a-492c-9316-008a2c93f520" providerId="ADAL" clId="{5A0F2008-B6C4-4953-B067-465F4C171651}" dt="2024-10-30T09:13:09.491" v="7"/>
          <ac:picMkLst>
            <pc:docMk/>
            <pc:sldMk cId="1797669923" sldId="1055"/>
            <ac:picMk id="6" creationId="{EBA0F78D-FD5B-1C8C-9693-AD22302A36A2}"/>
          </ac:picMkLst>
        </pc:picChg>
      </pc:sldChg>
      <pc:sldChg chg="addSp delSp modSp new del mod">
        <pc:chgData name="Agnieszka Krzemińska" userId="cf886a0d-586a-492c-9316-008a2c93f520" providerId="ADAL" clId="{5A0F2008-B6C4-4953-B067-465F4C171651}" dt="2024-10-30T10:02:28.804" v="29" actId="47"/>
        <pc:sldMkLst>
          <pc:docMk/>
          <pc:sldMk cId="3575758425" sldId="1056"/>
        </pc:sldMkLst>
        <pc:spChg chg="add mod">
          <ac:chgData name="Agnieszka Krzemińska" userId="cf886a0d-586a-492c-9316-008a2c93f520" providerId="ADAL" clId="{5A0F2008-B6C4-4953-B067-465F4C171651}" dt="2024-10-30T09:53:50.428" v="25"/>
          <ac:spMkLst>
            <pc:docMk/>
            <pc:sldMk cId="3575758425" sldId="1056"/>
            <ac:spMk id="4" creationId="{8C4A6BA7-F9AC-9D33-C739-90EA84C5E34A}"/>
          </ac:spMkLst>
        </pc:spChg>
        <pc:spChg chg="add del mod">
          <ac:chgData name="Agnieszka Krzemińska" userId="cf886a0d-586a-492c-9316-008a2c93f520" providerId="ADAL" clId="{5A0F2008-B6C4-4953-B067-465F4C171651}" dt="2024-10-30T09:53:58.525" v="26" actId="478"/>
          <ac:spMkLst>
            <pc:docMk/>
            <pc:sldMk cId="3575758425" sldId="1056"/>
            <ac:spMk id="5" creationId="{DC234CBE-3C8E-FA1F-2C84-BE4308E31AC5}"/>
          </ac:spMkLst>
        </pc:spChg>
        <pc:spChg chg="add mod">
          <ac:chgData name="Agnieszka Krzemińska" userId="cf886a0d-586a-492c-9316-008a2c93f520" providerId="ADAL" clId="{5A0F2008-B6C4-4953-B067-465F4C171651}" dt="2024-10-30T09:53:50.428" v="25"/>
          <ac:spMkLst>
            <pc:docMk/>
            <pc:sldMk cId="3575758425" sldId="1056"/>
            <ac:spMk id="6" creationId="{4912A2FA-7257-E77E-13FA-D295254C9D5A}"/>
          </ac:spMkLst>
        </pc:spChg>
        <pc:spChg chg="add mod">
          <ac:chgData name="Agnieszka Krzemińska" userId="cf886a0d-586a-492c-9316-008a2c93f520" providerId="ADAL" clId="{5A0F2008-B6C4-4953-B067-465F4C171651}" dt="2024-10-30T09:53:50.428" v="25"/>
          <ac:spMkLst>
            <pc:docMk/>
            <pc:sldMk cId="3575758425" sldId="1056"/>
            <ac:spMk id="7" creationId="{A793EA7D-37E0-B184-3E94-E926C918815F}"/>
          </ac:spMkLst>
        </pc:spChg>
        <pc:picChg chg="add mod">
          <ac:chgData name="Agnieszka Krzemińska" userId="cf886a0d-586a-492c-9316-008a2c93f520" providerId="ADAL" clId="{5A0F2008-B6C4-4953-B067-465F4C171651}" dt="2024-10-30T09:53:50.428" v="25"/>
          <ac:picMkLst>
            <pc:docMk/>
            <pc:sldMk cId="3575758425" sldId="1056"/>
            <ac:picMk id="2" creationId="{0855E661-D9C3-79A0-0A4B-17426195A2D5}"/>
          </ac:picMkLst>
        </pc:picChg>
        <pc:picChg chg="add mod">
          <ac:chgData name="Agnieszka Krzemińska" userId="cf886a0d-586a-492c-9316-008a2c93f520" providerId="ADAL" clId="{5A0F2008-B6C4-4953-B067-465F4C171651}" dt="2024-10-30T09:53:50.428" v="25"/>
          <ac:picMkLst>
            <pc:docMk/>
            <pc:sldMk cId="3575758425" sldId="1056"/>
            <ac:picMk id="3" creationId="{0231CD7F-A913-8502-CC62-4852A31BC124}"/>
          </ac:picMkLst>
        </pc:picChg>
        <pc:picChg chg="add mod">
          <ac:chgData name="Agnieszka Krzemińska" userId="cf886a0d-586a-492c-9316-008a2c93f520" providerId="ADAL" clId="{5A0F2008-B6C4-4953-B067-465F4C171651}" dt="2024-10-30T09:53:50.428" v="25"/>
          <ac:picMkLst>
            <pc:docMk/>
            <pc:sldMk cId="3575758425" sldId="1056"/>
            <ac:picMk id="8" creationId="{D1E7BFC4-37CA-4CFE-D243-7C0E0BF1D88C}"/>
          </ac:picMkLst>
        </pc:picChg>
      </pc:sldChg>
    </pc:docChg>
  </pc:docChgLst>
  <pc:docChgLst>
    <pc:chgData name="Agata Marszołek" userId="a90d6af9-40d6-4b9c-b7b7-ed16ab0bd02c" providerId="ADAL" clId="{E5E21820-F859-4CBC-95B6-6FFF034F9E5C}"/>
    <pc:docChg chg="custSel delSld modSld modSection">
      <pc:chgData name="Agata Marszołek" userId="a90d6af9-40d6-4b9c-b7b7-ed16ab0bd02c" providerId="ADAL" clId="{E5E21820-F859-4CBC-95B6-6FFF034F9E5C}" dt="2024-06-17T12:55:28.294" v="30" actId="47"/>
      <pc:docMkLst>
        <pc:docMk/>
      </pc:docMkLst>
      <pc:sldChg chg="del">
        <pc:chgData name="Agata Marszołek" userId="a90d6af9-40d6-4b9c-b7b7-ed16ab0bd02c" providerId="ADAL" clId="{E5E21820-F859-4CBC-95B6-6FFF034F9E5C}" dt="2024-06-17T12:55:28.294" v="30" actId="47"/>
        <pc:sldMkLst>
          <pc:docMk/>
          <pc:sldMk cId="3094500376" sldId="1031"/>
        </pc:sldMkLst>
      </pc:sldChg>
      <pc:sldChg chg="delSp modSp mod">
        <pc:chgData name="Agata Marszołek" userId="a90d6af9-40d6-4b9c-b7b7-ed16ab0bd02c" providerId="ADAL" clId="{E5E21820-F859-4CBC-95B6-6FFF034F9E5C}" dt="2024-06-17T12:55:06.335" v="29" actId="1076"/>
        <pc:sldMkLst>
          <pc:docMk/>
          <pc:sldMk cId="1432043240" sldId="1039"/>
        </pc:sldMkLst>
        <pc:spChg chg="del">
          <ac:chgData name="Agata Marszołek" userId="a90d6af9-40d6-4b9c-b7b7-ed16ab0bd02c" providerId="ADAL" clId="{E5E21820-F859-4CBC-95B6-6FFF034F9E5C}" dt="2024-06-17T12:55:02.652" v="28" actId="478"/>
          <ac:spMkLst>
            <pc:docMk/>
            <pc:sldMk cId="1432043240" sldId="1039"/>
            <ac:spMk id="10" creationId="{88C6F4E9-02E9-AF40-1768-428BBC72C121}"/>
          </ac:spMkLst>
        </pc:spChg>
        <pc:picChg chg="mod">
          <ac:chgData name="Agata Marszołek" userId="a90d6af9-40d6-4b9c-b7b7-ed16ab0bd02c" providerId="ADAL" clId="{E5E21820-F859-4CBC-95B6-6FFF034F9E5C}" dt="2024-06-17T12:54:52.890" v="25" actId="14100"/>
          <ac:picMkLst>
            <pc:docMk/>
            <pc:sldMk cId="1432043240" sldId="1039"/>
            <ac:picMk id="4" creationId="{196BE67C-23D3-5BB7-EC2E-444D403D7590}"/>
          </ac:picMkLst>
        </pc:picChg>
        <pc:picChg chg="mod">
          <ac:chgData name="Agata Marszołek" userId="a90d6af9-40d6-4b9c-b7b7-ed16ab0bd02c" providerId="ADAL" clId="{E5E21820-F859-4CBC-95B6-6FFF034F9E5C}" dt="2024-06-17T12:55:06.335" v="29" actId="1076"/>
          <ac:picMkLst>
            <pc:docMk/>
            <pc:sldMk cId="1432043240" sldId="1039"/>
            <ac:picMk id="5" creationId="{6CA4E080-A45F-E9AA-9661-C9618A4D3270}"/>
          </ac:picMkLst>
        </pc:picChg>
      </pc:sldChg>
      <pc:sldChg chg="modSp mod">
        <pc:chgData name="Agata Marszołek" userId="a90d6af9-40d6-4b9c-b7b7-ed16ab0bd02c" providerId="ADAL" clId="{E5E21820-F859-4CBC-95B6-6FFF034F9E5C}" dt="2024-06-17T12:53:50.300" v="22" actId="27636"/>
        <pc:sldMkLst>
          <pc:docMk/>
          <pc:sldMk cId="4018013194" sldId="1041"/>
        </pc:sldMkLst>
        <pc:spChg chg="mod">
          <ac:chgData name="Agata Marszołek" userId="a90d6af9-40d6-4b9c-b7b7-ed16ab0bd02c" providerId="ADAL" clId="{E5E21820-F859-4CBC-95B6-6FFF034F9E5C}" dt="2024-06-17T12:53:50.300" v="22" actId="27636"/>
          <ac:spMkLst>
            <pc:docMk/>
            <pc:sldMk cId="4018013194" sldId="1041"/>
            <ac:spMk id="10" creationId="{88C6F4E9-02E9-AF40-1768-428BBC72C121}"/>
          </ac:spMkLst>
        </pc:spChg>
      </pc:sldChg>
      <pc:sldChg chg="del">
        <pc:chgData name="Agata Marszołek" userId="a90d6af9-40d6-4b9c-b7b7-ed16ab0bd02c" providerId="ADAL" clId="{E5E21820-F859-4CBC-95B6-6FFF034F9E5C}" dt="2024-06-17T12:53:55.677" v="23" actId="47"/>
        <pc:sldMkLst>
          <pc:docMk/>
          <pc:sldMk cId="3585194327" sldId="1042"/>
        </pc:sldMkLst>
      </pc:sldChg>
    </pc:docChg>
  </pc:docChgLst>
  <pc:docChgLst>
    <pc:chgData name="Anna Wróbel" userId="15d626ce-cfc8-4024-b11d-5d00df5aaa8f" providerId="ADAL" clId="{FA411EB3-D33F-406A-9DD7-9742BB9AC404}"/>
    <pc:docChg chg="undo custSel addSld delSld modSld sldOrd modSection">
      <pc:chgData name="Anna Wróbel" userId="15d626ce-cfc8-4024-b11d-5d00df5aaa8f" providerId="ADAL" clId="{FA411EB3-D33F-406A-9DD7-9742BB9AC404}" dt="2024-09-23T07:42:55.543" v="99" actId="478"/>
      <pc:docMkLst>
        <pc:docMk/>
      </pc:docMkLst>
      <pc:sldChg chg="del">
        <pc:chgData name="Anna Wróbel" userId="15d626ce-cfc8-4024-b11d-5d00df5aaa8f" providerId="ADAL" clId="{FA411EB3-D33F-406A-9DD7-9742BB9AC404}" dt="2024-09-20T12:21:55.791" v="21" actId="47"/>
        <pc:sldMkLst>
          <pc:docMk/>
          <pc:sldMk cId="807437595" sldId="808"/>
        </pc:sldMkLst>
      </pc:sldChg>
      <pc:sldChg chg="delSp modSp mod">
        <pc:chgData name="Anna Wróbel" userId="15d626ce-cfc8-4024-b11d-5d00df5aaa8f" providerId="ADAL" clId="{FA411EB3-D33F-406A-9DD7-9742BB9AC404}" dt="2024-09-23T07:42:55.543" v="99" actId="478"/>
        <pc:sldMkLst>
          <pc:docMk/>
          <pc:sldMk cId="1432043240" sldId="1039"/>
        </pc:sldMkLst>
        <pc:picChg chg="mod">
          <ac:chgData name="Anna Wróbel" userId="15d626ce-cfc8-4024-b11d-5d00df5aaa8f" providerId="ADAL" clId="{FA411EB3-D33F-406A-9DD7-9742BB9AC404}" dt="2024-09-23T07:42:35.961" v="98" actId="14826"/>
          <ac:picMkLst>
            <pc:docMk/>
            <pc:sldMk cId="1432043240" sldId="1039"/>
            <ac:picMk id="4" creationId="{196BE67C-23D3-5BB7-EC2E-444D403D7590}"/>
          </ac:picMkLst>
        </pc:picChg>
        <pc:cxnChg chg="del">
          <ac:chgData name="Anna Wróbel" userId="15d626ce-cfc8-4024-b11d-5d00df5aaa8f" providerId="ADAL" clId="{FA411EB3-D33F-406A-9DD7-9742BB9AC404}" dt="2024-09-23T07:42:55.543" v="99" actId="478"/>
          <ac:cxnSpMkLst>
            <pc:docMk/>
            <pc:sldMk cId="1432043240" sldId="1039"/>
            <ac:cxnSpMk id="19" creationId="{0ED005C9-DB05-E68F-EC59-024A5901E192}"/>
          </ac:cxnSpMkLst>
        </pc:cxnChg>
      </pc:sldChg>
      <pc:sldChg chg="del">
        <pc:chgData name="Anna Wróbel" userId="15d626ce-cfc8-4024-b11d-5d00df5aaa8f" providerId="ADAL" clId="{FA411EB3-D33F-406A-9DD7-9742BB9AC404}" dt="2024-09-20T12:17:50.317" v="1" actId="47"/>
        <pc:sldMkLst>
          <pc:docMk/>
          <pc:sldMk cId="1018177272" sldId="1042"/>
        </pc:sldMkLst>
      </pc:sldChg>
      <pc:sldChg chg="addSp delSp modSp add mod modAnim">
        <pc:chgData name="Anna Wróbel" userId="15d626ce-cfc8-4024-b11d-5d00df5aaa8f" providerId="ADAL" clId="{FA411EB3-D33F-406A-9DD7-9742BB9AC404}" dt="2024-09-20T12:36:15.853" v="89"/>
        <pc:sldMkLst>
          <pc:docMk/>
          <pc:sldMk cId="951094720" sldId="1043"/>
        </pc:sldMkLst>
        <pc:spChg chg="mod">
          <ac:chgData name="Anna Wróbel" userId="15d626ce-cfc8-4024-b11d-5d00df5aaa8f" providerId="ADAL" clId="{FA411EB3-D33F-406A-9DD7-9742BB9AC404}" dt="2024-09-20T12:28:12.352" v="35" actId="207"/>
          <ac:spMkLst>
            <pc:docMk/>
            <pc:sldMk cId="951094720" sldId="1043"/>
            <ac:spMk id="20" creationId="{6C783076-B857-4C6A-FCA6-0C8C45D9F6C3}"/>
          </ac:spMkLst>
        </pc:spChg>
        <pc:spChg chg="mod topLvl">
          <ac:chgData name="Anna Wróbel" userId="15d626ce-cfc8-4024-b11d-5d00df5aaa8f" providerId="ADAL" clId="{FA411EB3-D33F-406A-9DD7-9742BB9AC404}" dt="2024-09-20T12:28:28.640" v="37" actId="207"/>
          <ac:spMkLst>
            <pc:docMk/>
            <pc:sldMk cId="951094720" sldId="1043"/>
            <ac:spMk id="26" creationId="{514A0AD7-7179-0895-0504-E5F1D4610BF0}"/>
          </ac:spMkLst>
        </pc:spChg>
        <pc:spChg chg="mod topLvl">
          <ac:chgData name="Anna Wróbel" userId="15d626ce-cfc8-4024-b11d-5d00df5aaa8f" providerId="ADAL" clId="{FA411EB3-D33F-406A-9DD7-9742BB9AC404}" dt="2024-09-20T12:28:12.352" v="35" actId="207"/>
          <ac:spMkLst>
            <pc:docMk/>
            <pc:sldMk cId="951094720" sldId="1043"/>
            <ac:spMk id="28" creationId="{60D5B4F8-5BC8-5E92-7AD1-BAEDB8DD4517}"/>
          </ac:spMkLst>
        </pc:spChg>
        <pc:spChg chg="mod">
          <ac:chgData name="Anna Wróbel" userId="15d626ce-cfc8-4024-b11d-5d00df5aaa8f" providerId="ADAL" clId="{FA411EB3-D33F-406A-9DD7-9742BB9AC404}" dt="2024-09-20T12:28:12.352" v="35" actId="207"/>
          <ac:spMkLst>
            <pc:docMk/>
            <pc:sldMk cId="951094720" sldId="1043"/>
            <ac:spMk id="30" creationId="{F06695B7-3182-29C6-317D-99EBA606BABB}"/>
          </ac:spMkLst>
        </pc:spChg>
        <pc:grpChg chg="add del mod">
          <ac:chgData name="Anna Wróbel" userId="15d626ce-cfc8-4024-b11d-5d00df5aaa8f" providerId="ADAL" clId="{FA411EB3-D33F-406A-9DD7-9742BB9AC404}" dt="2024-09-20T12:18:44.848" v="9" actId="165"/>
          <ac:grpSpMkLst>
            <pc:docMk/>
            <pc:sldMk cId="951094720" sldId="1043"/>
            <ac:grpSpMk id="9" creationId="{E3B3129D-24FF-2EB8-1612-9E70A117BAD1}"/>
          </ac:grpSpMkLst>
        </pc:grpChg>
        <pc:grpChg chg="add del mod">
          <ac:chgData name="Anna Wróbel" userId="15d626ce-cfc8-4024-b11d-5d00df5aaa8f" providerId="ADAL" clId="{FA411EB3-D33F-406A-9DD7-9742BB9AC404}" dt="2024-09-20T12:18:47.635" v="10" actId="165"/>
          <ac:grpSpMkLst>
            <pc:docMk/>
            <pc:sldMk cId="951094720" sldId="1043"/>
            <ac:grpSpMk id="10" creationId="{8A9E0E6C-48D1-63A4-4CFE-61253A2B4513}"/>
          </ac:grpSpMkLst>
        </pc:grpChg>
        <pc:grpChg chg="add mod ord">
          <ac:chgData name="Anna Wróbel" userId="15d626ce-cfc8-4024-b11d-5d00df5aaa8f" providerId="ADAL" clId="{FA411EB3-D33F-406A-9DD7-9742BB9AC404}" dt="2024-09-20T12:22:02.397" v="22" actId="166"/>
          <ac:grpSpMkLst>
            <pc:docMk/>
            <pc:sldMk cId="951094720" sldId="1043"/>
            <ac:grpSpMk id="11" creationId="{B659C69D-4258-C31D-49D8-2F077C255906}"/>
          </ac:grpSpMkLst>
        </pc:grpChg>
        <pc:grpChg chg="add mod ord">
          <ac:chgData name="Anna Wróbel" userId="15d626ce-cfc8-4024-b11d-5d00df5aaa8f" providerId="ADAL" clId="{FA411EB3-D33F-406A-9DD7-9742BB9AC404}" dt="2024-09-20T12:22:02.397" v="22" actId="166"/>
          <ac:grpSpMkLst>
            <pc:docMk/>
            <pc:sldMk cId="951094720" sldId="1043"/>
            <ac:grpSpMk id="14" creationId="{C58D1430-E45D-F930-E2A9-B11752AA1B9D}"/>
          </ac:grpSpMkLst>
        </pc:grpChg>
        <pc:grpChg chg="add mod ord">
          <ac:chgData name="Anna Wróbel" userId="15d626ce-cfc8-4024-b11d-5d00df5aaa8f" providerId="ADAL" clId="{FA411EB3-D33F-406A-9DD7-9742BB9AC404}" dt="2024-09-20T12:22:02.397" v="22" actId="166"/>
          <ac:grpSpMkLst>
            <pc:docMk/>
            <pc:sldMk cId="951094720" sldId="1043"/>
            <ac:grpSpMk id="15" creationId="{8CA020B1-586A-8D94-3EE7-ED5E734F02E4}"/>
          </ac:grpSpMkLst>
        </pc:grpChg>
        <pc:grpChg chg="add mod ord">
          <ac:chgData name="Anna Wróbel" userId="15d626ce-cfc8-4024-b11d-5d00df5aaa8f" providerId="ADAL" clId="{FA411EB3-D33F-406A-9DD7-9742BB9AC404}" dt="2024-09-20T12:22:02.397" v="22" actId="166"/>
          <ac:grpSpMkLst>
            <pc:docMk/>
            <pc:sldMk cId="951094720" sldId="1043"/>
            <ac:grpSpMk id="17" creationId="{5255C8F9-5CDA-7489-02F9-7EB2CA388CEC}"/>
          </ac:grpSpMkLst>
        </pc:grpChg>
        <pc:grpChg chg="del">
          <ac:chgData name="Anna Wróbel" userId="15d626ce-cfc8-4024-b11d-5d00df5aaa8f" providerId="ADAL" clId="{FA411EB3-D33F-406A-9DD7-9742BB9AC404}" dt="2024-09-20T12:18:01.513" v="2" actId="165"/>
          <ac:grpSpMkLst>
            <pc:docMk/>
            <pc:sldMk cId="951094720" sldId="1043"/>
            <ac:grpSpMk id="57" creationId="{1B6859FF-9F83-A1D1-7545-373BAE718CFF}"/>
          </ac:grpSpMkLst>
        </pc:grpChg>
        <pc:picChg chg="mod topLvl">
          <ac:chgData name="Anna Wróbel" userId="15d626ce-cfc8-4024-b11d-5d00df5aaa8f" providerId="ADAL" clId="{FA411EB3-D33F-406A-9DD7-9742BB9AC404}" dt="2024-09-20T12:20:25.065" v="12" actId="164"/>
          <ac:picMkLst>
            <pc:docMk/>
            <pc:sldMk cId="951094720" sldId="1043"/>
            <ac:picMk id="38" creationId="{FC3AE9B0-72B4-89E2-6374-0FDB306E36B3}"/>
          </ac:picMkLst>
        </pc:picChg>
        <pc:picChg chg="mod topLvl">
          <ac:chgData name="Anna Wróbel" userId="15d626ce-cfc8-4024-b11d-5d00df5aaa8f" providerId="ADAL" clId="{FA411EB3-D33F-406A-9DD7-9742BB9AC404}" dt="2024-09-20T12:20:33.711" v="16" actId="164"/>
          <ac:picMkLst>
            <pc:docMk/>
            <pc:sldMk cId="951094720" sldId="1043"/>
            <ac:picMk id="39" creationId="{3094334F-D501-7933-FA65-0EEEF34F4376}"/>
          </ac:picMkLst>
        </pc:picChg>
        <pc:picChg chg="mod topLvl">
          <ac:chgData name="Anna Wróbel" userId="15d626ce-cfc8-4024-b11d-5d00df5aaa8f" providerId="ADAL" clId="{FA411EB3-D33F-406A-9DD7-9742BB9AC404}" dt="2024-09-20T12:20:30.277" v="14" actId="164"/>
          <ac:picMkLst>
            <pc:docMk/>
            <pc:sldMk cId="951094720" sldId="1043"/>
            <ac:picMk id="40" creationId="{F83A7FB5-6FB4-1EDB-7284-958C35C64BC1}"/>
          </ac:picMkLst>
        </pc:picChg>
        <pc:picChg chg="mod topLvl">
          <ac:chgData name="Anna Wróbel" userId="15d626ce-cfc8-4024-b11d-5d00df5aaa8f" providerId="ADAL" clId="{FA411EB3-D33F-406A-9DD7-9742BB9AC404}" dt="2024-09-20T12:20:44.536" v="18" actId="1076"/>
          <ac:picMkLst>
            <pc:docMk/>
            <pc:sldMk cId="951094720" sldId="1043"/>
            <ac:picMk id="48" creationId="{11A7C6B6-EA13-DA2F-6B00-E9233412A6E4}"/>
          </ac:picMkLst>
        </pc:picChg>
        <pc:picChg chg="mod topLvl">
          <ac:chgData name="Anna Wróbel" userId="15d626ce-cfc8-4024-b11d-5d00df5aaa8f" providerId="ADAL" clId="{FA411EB3-D33F-406A-9DD7-9742BB9AC404}" dt="2024-09-20T12:20:25.065" v="12" actId="164"/>
          <ac:picMkLst>
            <pc:docMk/>
            <pc:sldMk cId="951094720" sldId="1043"/>
            <ac:picMk id="50" creationId="{8C1B078F-30D8-746E-552C-308744F4441C}"/>
          </ac:picMkLst>
        </pc:picChg>
        <pc:picChg chg="mod topLvl">
          <ac:chgData name="Anna Wróbel" userId="15d626ce-cfc8-4024-b11d-5d00df5aaa8f" providerId="ADAL" clId="{FA411EB3-D33F-406A-9DD7-9742BB9AC404}" dt="2024-09-20T12:20:30.277" v="14" actId="164"/>
          <ac:picMkLst>
            <pc:docMk/>
            <pc:sldMk cId="951094720" sldId="1043"/>
            <ac:picMk id="53" creationId="{89A4F06E-409F-411C-CA12-9203650E9AF9}"/>
          </ac:picMkLst>
        </pc:picChg>
        <pc:picChg chg="mod topLvl">
          <ac:chgData name="Anna Wróbel" userId="15d626ce-cfc8-4024-b11d-5d00df5aaa8f" providerId="ADAL" clId="{FA411EB3-D33F-406A-9DD7-9742BB9AC404}" dt="2024-09-20T12:20:38.822" v="17" actId="1076"/>
          <ac:picMkLst>
            <pc:docMk/>
            <pc:sldMk cId="951094720" sldId="1043"/>
            <ac:picMk id="55" creationId="{EDD016A6-A235-53D4-F3C2-62CC4AC3CA0B}"/>
          </ac:picMkLst>
        </pc:picChg>
        <pc:picChg chg="mod topLvl">
          <ac:chgData name="Anna Wróbel" userId="15d626ce-cfc8-4024-b11d-5d00df5aaa8f" providerId="ADAL" clId="{FA411EB3-D33F-406A-9DD7-9742BB9AC404}" dt="2024-09-20T12:20:22.958" v="11" actId="164"/>
          <ac:picMkLst>
            <pc:docMk/>
            <pc:sldMk cId="951094720" sldId="1043"/>
            <ac:picMk id="56" creationId="{18FA4CAD-2354-2917-47CA-80FD98876334}"/>
          </ac:picMkLst>
        </pc:picChg>
      </pc:sldChg>
      <pc:sldChg chg="modSp add mod ord modAnim">
        <pc:chgData name="Anna Wróbel" userId="15d626ce-cfc8-4024-b11d-5d00df5aaa8f" providerId="ADAL" clId="{FA411EB3-D33F-406A-9DD7-9742BB9AC404}" dt="2024-09-20T12:30:48.492" v="57"/>
        <pc:sldMkLst>
          <pc:docMk/>
          <pc:sldMk cId="4220807841" sldId="1044"/>
        </pc:sldMkLst>
        <pc:spChg chg="mod">
          <ac:chgData name="Anna Wróbel" userId="15d626ce-cfc8-4024-b11d-5d00df5aaa8f" providerId="ADAL" clId="{FA411EB3-D33F-406A-9DD7-9742BB9AC404}" dt="2024-09-20T12:29:59.688" v="50" actId="207"/>
          <ac:spMkLst>
            <pc:docMk/>
            <pc:sldMk cId="4220807841" sldId="1044"/>
            <ac:spMk id="26" creationId="{514A0AD7-7179-0895-0504-E5F1D4610BF0}"/>
          </ac:spMkLst>
        </pc:spChg>
        <pc:spChg chg="mod">
          <ac:chgData name="Anna Wróbel" userId="15d626ce-cfc8-4024-b11d-5d00df5aaa8f" providerId="ADAL" clId="{FA411EB3-D33F-406A-9DD7-9742BB9AC404}" dt="2024-09-20T12:29:55.532" v="49" actId="207"/>
          <ac:spMkLst>
            <pc:docMk/>
            <pc:sldMk cId="4220807841" sldId="1044"/>
            <ac:spMk id="28" creationId="{60D5B4F8-5BC8-5E92-7AD1-BAEDB8DD4517}"/>
          </ac:spMkLst>
        </pc:spChg>
      </pc:sldChg>
      <pc:sldChg chg="modSp add mod ord modAnim">
        <pc:chgData name="Anna Wróbel" userId="15d626ce-cfc8-4024-b11d-5d00df5aaa8f" providerId="ADAL" clId="{FA411EB3-D33F-406A-9DD7-9742BB9AC404}" dt="2024-09-20T12:33:17.875" v="75" actId="14100"/>
        <pc:sldMkLst>
          <pc:docMk/>
          <pc:sldMk cId="1703935509" sldId="1045"/>
        </pc:sldMkLst>
        <pc:spChg chg="mod">
          <ac:chgData name="Anna Wróbel" userId="15d626ce-cfc8-4024-b11d-5d00df5aaa8f" providerId="ADAL" clId="{FA411EB3-D33F-406A-9DD7-9742BB9AC404}" dt="2024-09-20T12:33:17.875" v="75" actId="14100"/>
          <ac:spMkLst>
            <pc:docMk/>
            <pc:sldMk cId="1703935509" sldId="1045"/>
            <ac:spMk id="20" creationId="{6C783076-B857-4C6A-FCA6-0C8C45D9F6C3}"/>
          </ac:spMkLst>
        </pc:spChg>
        <pc:spChg chg="mod ord">
          <ac:chgData name="Anna Wróbel" userId="15d626ce-cfc8-4024-b11d-5d00df5aaa8f" providerId="ADAL" clId="{FA411EB3-D33F-406A-9DD7-9742BB9AC404}" dt="2024-09-20T12:33:05.995" v="71" actId="1076"/>
          <ac:spMkLst>
            <pc:docMk/>
            <pc:sldMk cId="1703935509" sldId="1045"/>
            <ac:spMk id="30" creationId="{F06695B7-3182-29C6-317D-99EBA606BABB}"/>
          </ac:spMkLst>
        </pc:spChg>
      </pc:sldChg>
      <pc:sldChg chg="modSp add mod ord modAnim">
        <pc:chgData name="Anna Wróbel" userId="15d626ce-cfc8-4024-b11d-5d00df5aaa8f" providerId="ADAL" clId="{FA411EB3-D33F-406A-9DD7-9742BB9AC404}" dt="2024-09-20T12:35:33.630" v="85" actId="1076"/>
        <pc:sldMkLst>
          <pc:docMk/>
          <pc:sldMk cId="577236926" sldId="1046"/>
        </pc:sldMkLst>
        <pc:spChg chg="mod">
          <ac:chgData name="Anna Wróbel" userId="15d626ce-cfc8-4024-b11d-5d00df5aaa8f" providerId="ADAL" clId="{FA411EB3-D33F-406A-9DD7-9742BB9AC404}" dt="2024-09-20T12:35:33.630" v="85" actId="1076"/>
          <ac:spMkLst>
            <pc:docMk/>
            <pc:sldMk cId="577236926" sldId="1046"/>
            <ac:spMk id="20" creationId="{6C783076-B857-4C6A-FCA6-0C8C45D9F6C3}"/>
          </ac:spMkLst>
        </pc:spChg>
      </pc:sldChg>
      <pc:sldChg chg="add ord modAnim">
        <pc:chgData name="Anna Wróbel" userId="15d626ce-cfc8-4024-b11d-5d00df5aaa8f" providerId="ADAL" clId="{FA411EB3-D33F-406A-9DD7-9742BB9AC404}" dt="2024-09-20T12:36:22.263" v="97"/>
        <pc:sldMkLst>
          <pc:docMk/>
          <pc:sldMk cId="116287912" sldId="10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F8177-1CF5-41B0-8DC3-440E0AF73034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6663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1" y="4751389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07C40-D718-4043-B3E4-49AB5D2B6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50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Dostarczanie usług stanowi fundament PDIH.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Łącznie zaplanowano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81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kategorii usług (ok. 1600 świadczonych usług) z dotarciem do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560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odbiorców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7C40-D718-4043-B3E4-49AB5D2B609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286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Dostarczanie usług stanowi fundament PDIH.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Łącznie zaplanowano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81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kategorii usług (ok. 1600 świadczonych usług) z dotarciem do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560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odbiorców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7C40-D718-4043-B3E4-49AB5D2B609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88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Poznanie narzędzi do prototypowania i projektowania, testowania i badań użytkowników przełoży się na wzrost efektywności firmy; Nauka języków programowania pozwoli klientowi realizować projekty Machine Learning w swojej firmie lub organizacji; Nabyte kompetencje w zakresie pracy z danymi pozwolą klientowi na ich efektywną analizę oraz przetwarzanie; Wykorzystanie poznanych algorytmów Machine Learning pozwoli klientowi zautomatyzować </a:t>
            </a:r>
            <a:br>
              <a:rPr lang="pl-PL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przyspieszyć procesy związane z podejmowaniem decyzji na podstawie danych lub klasyfikacji elementów graficznych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chemeClr val="tx2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chemeClr val="tx2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7C40-D718-4043-B3E4-49AB5D2B609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07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Dostarczanie usług stanowi fundament PDIH.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Łącznie zaplanowano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81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kategorii usług (ok. 1600 świadczonych usług) z dotarciem do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560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odbiorców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7C40-D718-4043-B3E4-49AB5D2B609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5178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Poznanie narzędzi do prototypowania i projektowania, testowania i badań użytkowników przełoży się na wzrost efektywności firmy; Nauka języków programowania pozwoli klientowi realizować projekty Machine Learning w swojej firmie lub organizacji; Nabyte kompetencje w zakresie pracy z danymi pozwolą klientowi na ich efektywną analizę oraz przetwarzanie; Wykorzystanie poznanych algorytmów Machine Learning pozwoli klientowi zautomatyzować </a:t>
            </a:r>
            <a:br>
              <a:rPr lang="pl-PL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 przyspieszyć procesy związane z podejmowaniem decyzji na podstawie danych lub klasyfikacji elementów graficznych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chemeClr val="tx2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chemeClr val="tx2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7C40-D718-4043-B3E4-49AB5D2B609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029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Dostarczanie usług stanowi fundament PDIH.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Łącznie zaplanowano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81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kategorii usług (ok. 1600 świadczonych usług) z dotarciem do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560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odbiorców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7C40-D718-4043-B3E4-49AB5D2B609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680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Dostarczanie usług stanowi fundament PDIH.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Łącznie zaplanowano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81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kategorii usług (ok. 1600 świadczonych usług) z dotarciem do </a:t>
            </a:r>
            <a:r>
              <a:rPr lang="pl-PL"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560</a:t>
            </a:r>
            <a:r>
              <a:rPr lang="pl-PL" sz="1200">
                <a:solidFill>
                  <a:schemeClr val="tx2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odbiorców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07C40-D718-4043-B3E4-49AB5D2B609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31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823F11-A0D2-661A-8F31-9DC284D0F7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0" b="1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95C8EEAA-1F08-7665-843A-B99C04114F65}"/>
              </a:ext>
            </a:extLst>
          </p:cNvPr>
          <p:cNvSpPr/>
          <p:nvPr userDrawn="1"/>
        </p:nvSpPr>
        <p:spPr>
          <a:xfrm>
            <a:off x="636404" y="0"/>
            <a:ext cx="5459596" cy="6858000"/>
          </a:xfrm>
          <a:prstGeom prst="rect">
            <a:avLst/>
          </a:prstGeom>
          <a:solidFill>
            <a:srgbClr val="410A7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4B769C-42BB-8212-E1D6-77CD8AAE4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0510" y="325138"/>
            <a:ext cx="1251720" cy="64799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735EEA0-1216-84A8-B5C7-6F0783F26C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692" y="6138157"/>
            <a:ext cx="26530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5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6C63138-85EE-9431-4C9F-2DFB41E6D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-1" y="5101514"/>
            <a:ext cx="12192001" cy="175648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A2ABB0-0CDC-452B-A2EA-AF1EDA9A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794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4F544F3-6DA6-4D82-B844-4E4A2FD87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00288"/>
            <a:ext cx="9083946" cy="295751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C4D109-5B77-45EF-873B-7754C19D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0FA78D0-3B96-3244-0FCA-FC8ABBFF75EB}"/>
              </a:ext>
            </a:extLst>
          </p:cNvPr>
          <p:cNvSpPr/>
          <p:nvPr userDrawn="1"/>
        </p:nvSpPr>
        <p:spPr>
          <a:xfrm>
            <a:off x="635204" y="0"/>
            <a:ext cx="368051" cy="567091"/>
          </a:xfrm>
          <a:prstGeom prst="rect">
            <a:avLst/>
          </a:prstGeom>
          <a:solidFill>
            <a:srgbClr val="000A5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ECFF954F-AFC9-7F9E-A4D4-B27FCB609FD1}"/>
              </a:ext>
            </a:extLst>
          </p:cNvPr>
          <p:cNvGrpSpPr/>
          <p:nvPr userDrawn="1"/>
        </p:nvGrpSpPr>
        <p:grpSpPr>
          <a:xfrm>
            <a:off x="7805122" y="520084"/>
            <a:ext cx="4392375" cy="724811"/>
            <a:chOff x="7805122" y="520084"/>
            <a:chExt cx="4392375" cy="724811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5C2217C6-CC4C-E6BD-C5A7-D409FEF798A9}"/>
                </a:ext>
              </a:extLst>
            </p:cNvPr>
            <p:cNvSpPr/>
            <p:nvPr/>
          </p:nvSpPr>
          <p:spPr>
            <a:xfrm>
              <a:off x="7805122" y="520084"/>
              <a:ext cx="4392375" cy="724811"/>
            </a:xfrm>
            <a:prstGeom prst="rect">
              <a:avLst/>
            </a:prstGeom>
            <a:solidFill>
              <a:srgbClr val="000A5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70060608-2C93-72B5-4BF0-03170E17F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4108" y="565230"/>
              <a:ext cx="2539817" cy="608097"/>
            </a:xfrm>
            <a:prstGeom prst="rect">
              <a:avLst/>
            </a:prstGeom>
          </p:spPr>
        </p:pic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02326F6B-7DF8-5AED-3B8F-47F2CF272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2018" y="557840"/>
              <a:ext cx="1223816" cy="611908"/>
            </a:xfrm>
            <a:prstGeom prst="rect">
              <a:avLst/>
            </a:prstGeom>
          </p:spPr>
        </p:pic>
      </p:grpSp>
      <p:sp>
        <p:nvSpPr>
          <p:cNvPr id="14" name="Prostokąt 13">
            <a:extLst>
              <a:ext uri="{FF2B5EF4-FFF2-40B4-BE49-F238E27FC236}">
                <a16:creationId xmlns:a16="http://schemas.microsoft.com/office/drawing/2014/main" id="{CF96355F-3AFD-B5BA-5A90-CD8E71A85A8B}"/>
              </a:ext>
            </a:extLst>
          </p:cNvPr>
          <p:cNvSpPr/>
          <p:nvPr userDrawn="1"/>
        </p:nvSpPr>
        <p:spPr>
          <a:xfrm>
            <a:off x="11150082" y="6320719"/>
            <a:ext cx="1041918" cy="79310"/>
          </a:xfrm>
          <a:prstGeom prst="rect">
            <a:avLst/>
          </a:prstGeom>
          <a:solidFill>
            <a:srgbClr val="4C5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4C5388"/>
              </a:solidFill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6859C99-A988-22DF-B202-D52AF948DD9D}"/>
              </a:ext>
            </a:extLst>
          </p:cNvPr>
          <p:cNvSpPr txBox="1"/>
          <p:nvPr userDrawn="1"/>
        </p:nvSpPr>
        <p:spPr>
          <a:xfrm>
            <a:off x="10607946" y="6260346"/>
            <a:ext cx="51648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00" b="1" kern="1200" spc="300" dirty="0">
                <a:solidFill>
                  <a:srgbClr val="4C5388"/>
                </a:solidFill>
                <a:latin typeface="+mj-lt"/>
                <a:ea typeface="+mn-ea"/>
                <a:cs typeface="+mn-cs"/>
              </a:rPr>
              <a:t>PDIH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F358688-974D-4632-97F1-8075B0A9DE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3" y="6063359"/>
            <a:ext cx="578354" cy="58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BBBDA5-94BC-4214-8434-0888A324A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4BB44A-3FC3-47F9-B71E-7630A4F2C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DA9854-50E3-4271-8DA8-B3B09CAC1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935981-EE96-479A-90E3-4D948D09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6E5614-E129-46D8-BF52-CE468A54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9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FA61BE-5506-4294-8DB8-0102B7B6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2D36213-899B-4DF8-831F-B84BC28F8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634391-E661-4C72-A5FB-C7832B6D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9FAB201-39ED-48D7-BC90-8ADF71C7C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25C4AF-49D4-4E0C-A3F9-4B91510E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7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D04706-DEEA-4CEE-828A-8D038D7AB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EBD70B-5DF3-4662-824E-624DAFAC3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0E05872-E78C-4EF8-8793-AB55C5D62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95E5038-67EF-46F5-AFB7-672C9A87D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2795A1-2D7D-4BBA-B4F0-B20BA020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35267DC-9589-491C-8DF3-A0130EF3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071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27E2E9-CD1F-4CBF-909B-207938C4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1DD28EC-919C-4069-BBB9-195AB5C5F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01EF56-9252-4248-9104-C83C460E7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CA7E045-8C24-47D6-A706-093031CA2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46F0F74-3183-4372-BEE0-48CF110FB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F813AE3-20A9-4695-823D-0F5C8D6F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9896DE6-0645-44DF-9F4B-79050EE9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4986E4F-F1BB-4984-B43C-CA631998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0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50466C-588A-44DB-8D99-87CA37D4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A76BFAA-272C-4CB5-B36D-D5D6CD97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7AEEA25-3387-4DCD-8604-3701A28E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1C35830-4B8C-44AE-8BBA-5822B22C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6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BE6AEF8-E599-4D07-A4DB-944ADF27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BB1CA13-3FFD-4DDD-93E2-27C2DFCFA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2918DF-0A7A-4B73-B768-01FDEB61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96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DF7CB9-C4D3-4987-B699-4FA643A9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6A0F4B-F89A-43B8-954B-BA61C8E20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E315510-8966-470F-9380-B8E5C5A0B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106602C-03DF-40C7-9C3E-283747C3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8668E40-0FE7-4B17-BCEB-EA066BF8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547D5D3-1F79-40AB-B75E-74D0376A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873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557945-47BC-4F5E-BB4A-D976460D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F49D564-40A4-4E0A-801A-3ACD669FF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B867D22-9CF8-48EB-A764-03B38EF7F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3B43815-7010-4AF3-A50F-98577C6A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405B4D6-73D9-4C87-85AE-19B4AFCCE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AC3EAA6-1713-474C-BAB9-1B6E7537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05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A4E508-9BD0-4319-AD84-3E7EAC54B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07CF795-6A73-4DED-8C26-8B604817F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9C2E8C-74F5-49BB-9A5D-8E263808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9A6944F-2850-4D7B-8FB4-6CB44A76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E64E88F-3613-4495-AF7E-1FD5862D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99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zrzut ekranu, fioletowy, Liliowy&#10;&#10;Opis wygenerowany automatycznie">
            <a:extLst>
              <a:ext uri="{FF2B5EF4-FFF2-40B4-BE49-F238E27FC236}">
                <a16:creationId xmlns:a16="http://schemas.microsoft.com/office/drawing/2014/main" id="{0DC742CE-C333-3132-0326-9E4040075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"/>
            <a:ext cx="12192000" cy="685681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BF5083B-080E-5668-8B49-F40DBCD3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2658534"/>
            <a:ext cx="8953500" cy="15704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6CB4E3D-8801-5222-F9F8-2706280912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05" y="6138157"/>
            <a:ext cx="2653020" cy="360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9A47531-3D07-498A-AE1D-ECDDCEA2D7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250" y="325138"/>
            <a:ext cx="1251720" cy="647999"/>
          </a:xfrm>
          <a:prstGeom prst="rect">
            <a:avLst/>
          </a:prstGeom>
        </p:spPr>
      </p:pic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FA38821C-3393-7072-1AB0-E9F69D40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8254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A2D7158-54AB-495A-99C6-0856A33886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10AA02B-58C3-414A-9E56-1401D0AE0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8F1CAC-7373-476A-ADE4-96193AF7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8F2A28-DF0F-4F89-82C0-D7E89105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6A182E-DDAF-4D2A-9EAE-0030E1E23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2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DC742CE-C333-3132-0326-9E4040075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1" y="595"/>
            <a:ext cx="12188238" cy="68568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0C59632-B5A1-E55C-81C9-33C68FCDC1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250" y="325138"/>
            <a:ext cx="1251720" cy="647999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38763004-7321-3121-E6F7-F07AF4E373A3}"/>
              </a:ext>
            </a:extLst>
          </p:cNvPr>
          <p:cNvSpPr txBox="1">
            <a:spLocks/>
          </p:cNvSpPr>
          <p:nvPr userDrawn="1"/>
        </p:nvSpPr>
        <p:spPr>
          <a:xfrm>
            <a:off x="350196" y="1928960"/>
            <a:ext cx="3210127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pl-PL" sz="1600" b="1" spc="300" dirty="0">
              <a:solidFill>
                <a:srgbClr val="410A73"/>
              </a:solidFill>
            </a:endParaRPr>
          </a:p>
        </p:txBody>
      </p:sp>
      <p:sp>
        <p:nvSpPr>
          <p:cNvPr id="11" name="Symbol zastępczy numeru slajdu 5">
            <a:extLst>
              <a:ext uri="{FF2B5EF4-FFF2-40B4-BE49-F238E27FC236}">
                <a16:creationId xmlns:a16="http://schemas.microsoft.com/office/drawing/2014/main" id="{6315A908-D264-FD14-D24C-444BC5D5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7575" y="6138157"/>
            <a:ext cx="556395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75715CC5-AAF4-4834-9ADB-1315CE7AA74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5B98E-FDB6-CACA-457C-1DF74EFE0C04}"/>
              </a:ext>
            </a:extLst>
          </p:cNvPr>
          <p:cNvSpPr/>
          <p:nvPr userDrawn="1"/>
        </p:nvSpPr>
        <p:spPr>
          <a:xfrm>
            <a:off x="221477" y="0"/>
            <a:ext cx="5874523" cy="6858000"/>
          </a:xfrm>
          <a:prstGeom prst="rect">
            <a:avLst/>
          </a:prstGeom>
          <a:solidFill>
            <a:srgbClr val="410A7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C65099A-98F1-BBD3-77AE-4F90770947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05" y="6138157"/>
            <a:ext cx="26530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6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zrzut ekranu, fioletowy, Liliowy&#10;&#10;Opis wygenerowany automatycznie">
            <a:extLst>
              <a:ext uri="{FF2B5EF4-FFF2-40B4-BE49-F238E27FC236}">
                <a16:creationId xmlns:a16="http://schemas.microsoft.com/office/drawing/2014/main" id="{0DC742CE-C333-3132-0326-9E4040075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"/>
            <a:ext cx="12192000" cy="68568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0C59632-B5A1-E55C-81C9-33C68FCDC1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250" y="325138"/>
            <a:ext cx="1251720" cy="647999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47672EE7-5B6D-42E9-8B0D-499D3173415B}"/>
              </a:ext>
            </a:extLst>
          </p:cNvPr>
          <p:cNvSpPr/>
          <p:nvPr userDrawn="1"/>
        </p:nvSpPr>
        <p:spPr>
          <a:xfrm>
            <a:off x="350196" y="-1"/>
            <a:ext cx="3210127" cy="6856809"/>
          </a:xfrm>
          <a:prstGeom prst="rect">
            <a:avLst/>
          </a:prstGeom>
          <a:gradFill flip="none" rotWithShape="1">
            <a:gsLst>
              <a:gs pos="0">
                <a:srgbClr val="BE87DD">
                  <a:tint val="66000"/>
                  <a:satMod val="160000"/>
                </a:srgbClr>
              </a:gs>
              <a:gs pos="50000">
                <a:srgbClr val="BE87DD">
                  <a:tint val="44500"/>
                  <a:satMod val="160000"/>
                </a:srgbClr>
              </a:gs>
              <a:gs pos="100000">
                <a:srgbClr val="BE87DD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B173FDA-754A-EB1D-1F18-7E1803C9A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05" y="6138157"/>
            <a:ext cx="2653020" cy="359999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38763004-7321-3121-E6F7-F07AF4E373A3}"/>
              </a:ext>
            </a:extLst>
          </p:cNvPr>
          <p:cNvSpPr txBox="1">
            <a:spLocks/>
          </p:cNvSpPr>
          <p:nvPr userDrawn="1"/>
        </p:nvSpPr>
        <p:spPr>
          <a:xfrm>
            <a:off x="350196" y="1928960"/>
            <a:ext cx="3210127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pl-PL" sz="1600" b="1" spc="300" dirty="0">
              <a:solidFill>
                <a:srgbClr val="410A73"/>
              </a:solidFill>
            </a:endParaRPr>
          </a:p>
        </p:txBody>
      </p:sp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57997B13-0753-5ADF-9C58-7770C808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53218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BD106601-3912-2213-B673-5A08193A24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A2ABB0-0CDC-452B-A2EA-AF1EDA9A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204" y="1122363"/>
            <a:ext cx="10998766" cy="8794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4F544F3-6DA6-4D82-B844-4E4A2FD87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04" y="2300288"/>
            <a:ext cx="10998766" cy="295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A06C0A3-C3FC-05F9-3A1D-FFD977E814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5" y="6138157"/>
            <a:ext cx="3833319" cy="360000"/>
          </a:xfrm>
          <a:prstGeom prst="rect">
            <a:avLst/>
          </a:prstGeom>
        </p:spPr>
      </p:pic>
      <p:pic>
        <p:nvPicPr>
          <p:cNvPr id="17" name="Obraz 16" descr="Obraz zawierający Grafika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5CE5B7CE-4A56-9D94-C7CE-CED16C477F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325138"/>
            <a:ext cx="1251720" cy="648000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40743CB-B430-7285-B426-973ADCE8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682699"/>
                </a:solidFill>
              </a:defRPr>
            </a:lvl1pPr>
          </a:lstStyle>
          <a:p>
            <a:fld id="{81E96244-084F-47D1-AFA2-8962DC64E62C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6448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2">
            <a:extLst>
              <a:ext uri="{FF2B5EF4-FFF2-40B4-BE49-F238E27FC236}">
                <a16:creationId xmlns:a16="http://schemas.microsoft.com/office/drawing/2014/main" id="{D4D7442D-41DB-AA37-4AB4-6A55A953CF5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00044" y="1"/>
            <a:ext cx="5291956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BD106601-3912-2213-B673-5A08193A24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A2ABB0-0CDC-452B-A2EA-AF1EDA9A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204" y="1122363"/>
            <a:ext cx="6156121" cy="8794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4F544F3-6DA6-4D82-B844-4E4A2FD875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04" y="2300288"/>
            <a:ext cx="6156121" cy="2957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A06C0A3-C3FC-05F9-3A1D-FFD977E814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5" y="6138157"/>
            <a:ext cx="3833319" cy="360000"/>
          </a:xfrm>
          <a:prstGeom prst="rect">
            <a:avLst/>
          </a:prstGeom>
        </p:spPr>
      </p:pic>
      <p:pic>
        <p:nvPicPr>
          <p:cNvPr id="17" name="Obraz 16" descr="Obraz zawierający Grafika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5CE5B7CE-4A56-9D94-C7CE-CED16C477F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325138"/>
            <a:ext cx="1251720" cy="648000"/>
          </a:xfrm>
          <a:prstGeom prst="rect">
            <a:avLst/>
          </a:prstGeom>
        </p:spPr>
      </p:pic>
      <p:sp>
        <p:nvSpPr>
          <p:cNvPr id="6" name="Symbol zastępczy numeru slajdu 3">
            <a:extLst>
              <a:ext uri="{FF2B5EF4-FFF2-40B4-BE49-F238E27FC236}">
                <a16:creationId xmlns:a16="http://schemas.microsoft.com/office/drawing/2014/main" id="{B3F1FB39-53C2-ADC4-E626-7CE421DA2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4930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682699"/>
                </a:solidFill>
              </a:defRPr>
            </a:lvl1pPr>
          </a:lstStyle>
          <a:p>
            <a:fld id="{81E96244-084F-47D1-AFA2-8962DC64E62C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3621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DC742CE-C333-3132-0326-9E4040075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" y="595"/>
            <a:ext cx="12184951" cy="685681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A2ABB0-0CDC-452B-A2EA-AF1EDA9A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725" y="2658534"/>
            <a:ext cx="8953500" cy="15704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1E7452-846A-D030-7757-75BBA4442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5" y="6138157"/>
            <a:ext cx="3833319" cy="360000"/>
          </a:xfrm>
          <a:prstGeom prst="rect">
            <a:avLst/>
          </a:prstGeom>
        </p:spPr>
      </p:pic>
      <p:pic>
        <p:nvPicPr>
          <p:cNvPr id="7" name="Obraz 6" descr="Obraz zawierający Grafika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64BCF671-4A7F-4ADB-F076-2CD5847DB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325138"/>
            <a:ext cx="1251720" cy="648000"/>
          </a:xfrm>
          <a:prstGeom prst="rect">
            <a:avLst/>
          </a:prstGeom>
        </p:spPr>
      </p:pic>
      <p:sp>
        <p:nvSpPr>
          <p:cNvPr id="5" name="Symbol zastępczy numeru slajdu 3">
            <a:extLst>
              <a:ext uri="{FF2B5EF4-FFF2-40B4-BE49-F238E27FC236}">
                <a16:creationId xmlns:a16="http://schemas.microsoft.com/office/drawing/2014/main" id="{CA171B57-7001-342A-E612-956CDC90C033}"/>
              </a:ext>
            </a:extLst>
          </p:cNvPr>
          <p:cNvSpPr txBox="1">
            <a:spLocks/>
          </p:cNvSpPr>
          <p:nvPr userDrawn="1"/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defPPr>
              <a:defRPr lang="pl-PL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‹#›</a:t>
            </a:fld>
            <a:endParaRPr lang="en-GB" sz="800" dirty="0">
              <a:solidFill>
                <a:srgbClr val="682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DC742CE-C333-3132-0326-9E4040075B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1" y="595"/>
            <a:ext cx="12188238" cy="68568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0C59632-B5A1-E55C-81C9-33C68FCDC1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250" y="325138"/>
            <a:ext cx="1251720" cy="647999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38763004-7321-3121-E6F7-F07AF4E373A3}"/>
              </a:ext>
            </a:extLst>
          </p:cNvPr>
          <p:cNvSpPr txBox="1">
            <a:spLocks/>
          </p:cNvSpPr>
          <p:nvPr userDrawn="1"/>
        </p:nvSpPr>
        <p:spPr>
          <a:xfrm>
            <a:off x="350196" y="1928960"/>
            <a:ext cx="3210127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pl-PL" sz="1600" b="1" spc="300" dirty="0">
              <a:solidFill>
                <a:srgbClr val="410A73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455B98E-FDB6-CACA-457C-1DF74EFE0C04}"/>
              </a:ext>
            </a:extLst>
          </p:cNvPr>
          <p:cNvSpPr/>
          <p:nvPr userDrawn="1"/>
        </p:nvSpPr>
        <p:spPr>
          <a:xfrm>
            <a:off x="221477" y="0"/>
            <a:ext cx="5874523" cy="6858000"/>
          </a:xfrm>
          <a:prstGeom prst="rect">
            <a:avLst/>
          </a:prstGeom>
          <a:solidFill>
            <a:srgbClr val="410A73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C65099A-98F1-BBD3-77AE-4F90770947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205" y="6138157"/>
            <a:ext cx="2653020" cy="360000"/>
          </a:xfrm>
          <a:prstGeom prst="rect">
            <a:avLst/>
          </a:prstGeom>
        </p:spPr>
      </p:pic>
      <p:sp>
        <p:nvSpPr>
          <p:cNvPr id="3" name="Symbol zastępczy numeru slajdu 3">
            <a:extLst>
              <a:ext uri="{FF2B5EF4-FFF2-40B4-BE49-F238E27FC236}">
                <a16:creationId xmlns:a16="http://schemas.microsoft.com/office/drawing/2014/main" id="{F58AFD9E-40F8-B4EB-E837-6A5F099F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6610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E524427A-0E73-5A3D-7C29-A9DBB1C7270D}"/>
              </a:ext>
            </a:extLst>
          </p:cNvPr>
          <p:cNvSpPr/>
          <p:nvPr/>
        </p:nvSpPr>
        <p:spPr>
          <a:xfrm flipH="1">
            <a:off x="8477250" y="436787"/>
            <a:ext cx="3718790" cy="599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E5F99B-DFF3-48CA-CA51-205061234E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B8255E79-C57D-9257-7796-77C165530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682699"/>
                </a:solidFill>
              </a:defRPr>
            </a:lvl1pPr>
          </a:lstStyle>
          <a:p>
            <a:fld id="{81E96244-084F-47D1-AFA2-8962DC64E62C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9318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64103A2C-80A6-6050-4705-C97358D09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-1" y="5101514"/>
            <a:ext cx="12192001" cy="1756486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980ABB6-8B43-61F8-1CE3-A99F0D8073BB}"/>
              </a:ext>
            </a:extLst>
          </p:cNvPr>
          <p:cNvSpPr/>
          <p:nvPr userDrawn="1"/>
        </p:nvSpPr>
        <p:spPr>
          <a:xfrm>
            <a:off x="635204" y="0"/>
            <a:ext cx="368051" cy="567091"/>
          </a:xfrm>
          <a:prstGeom prst="rect">
            <a:avLst/>
          </a:prstGeom>
          <a:gradFill flip="none" rotWithShape="1">
            <a:gsLst>
              <a:gs pos="0">
                <a:srgbClr val="1428A8">
                  <a:shade val="30000"/>
                  <a:satMod val="115000"/>
                </a:srgbClr>
              </a:gs>
              <a:gs pos="50000">
                <a:srgbClr val="1428A8">
                  <a:shade val="67500"/>
                  <a:satMod val="115000"/>
                </a:srgbClr>
              </a:gs>
              <a:gs pos="100000">
                <a:srgbClr val="1428A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D2DD5-D891-00FB-3E49-F089FBB0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682699"/>
                </a:solidFill>
              </a:defRPr>
            </a:lvl1pPr>
          </a:lstStyle>
          <a:p>
            <a:fld id="{81E96244-084F-47D1-AFA2-8962DC64E62C}" type="slidenum">
              <a:rPr lang="en-GB" sz="800" smtClean="0"/>
              <a:pPr/>
              <a:t>‹#›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8107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D4F99EE-3B86-443B-8369-E74C7A7F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675B00-65E2-4C95-BAA3-172EA7A2B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79C33D-A65D-4F14-AB69-A2375369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7965B-697B-438E-AF28-35443B443990}" type="datetimeFigureOut">
              <a:rPr lang="pl-PL" smtClean="0"/>
              <a:t>30.10.2024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E17C15-33D1-457D-913E-D749A64D8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01DB1E-9C46-4282-8AC0-284A86330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15CC5-AAF4-4834-9ADB-1315CE7AA74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079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15956C5-D0AB-043F-0395-DC7235103D24}"/>
              </a:ext>
            </a:extLst>
          </p:cNvPr>
          <p:cNvSpPr txBox="1"/>
          <p:nvPr/>
        </p:nvSpPr>
        <p:spPr>
          <a:xfrm>
            <a:off x="5903843" y="4378394"/>
            <a:ext cx="49668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dirty="0">
                <a:solidFill>
                  <a:srgbClr val="682699"/>
                </a:solidFill>
                <a:cs typeface="Segoe UI"/>
              </a:rPr>
              <a:t>Marta Szalecka</a:t>
            </a:r>
            <a:endParaRPr lang="pl-PL" sz="1600" dirty="0">
              <a:solidFill>
                <a:srgbClr val="682699"/>
              </a:solidFill>
              <a:cs typeface="Segoe U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FCBFEF4-977C-D164-DA8E-FD747233B324}"/>
              </a:ext>
            </a:extLst>
          </p:cNvPr>
          <p:cNvSpPr txBox="1"/>
          <p:nvPr/>
        </p:nvSpPr>
        <p:spPr>
          <a:xfrm>
            <a:off x="5988325" y="4811123"/>
            <a:ext cx="47978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600" dirty="0">
                <a:solidFill>
                  <a:srgbClr val="682699"/>
                </a:solidFill>
                <a:cs typeface="Segoe UI"/>
              </a:rPr>
              <a:t>Project Manager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B10D461-CCF5-D2BD-20F4-BDFD0156805C}"/>
              </a:ext>
            </a:extLst>
          </p:cNvPr>
          <p:cNvSpPr txBox="1"/>
          <p:nvPr/>
        </p:nvSpPr>
        <p:spPr>
          <a:xfrm>
            <a:off x="5988325" y="5149677"/>
            <a:ext cx="47978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600" dirty="0">
                <a:solidFill>
                  <a:srgbClr val="682699"/>
                </a:solidFill>
                <a:cs typeface="Segoe UI"/>
              </a:rPr>
              <a:t>Pomorska Specjalna Strefa Ekonomiczna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B009ED4-E349-FDD2-D65F-008903B5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108" y="455362"/>
            <a:ext cx="5581691" cy="91440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BA0F78D-FD5B-1C8C-9693-AD22302A3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" y="10886"/>
            <a:ext cx="12187065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FA47062-6FCE-6AFD-D81B-2C26D7196A63}"/>
              </a:ext>
            </a:extLst>
          </p:cNvPr>
          <p:cNvSpPr txBox="1"/>
          <p:nvPr/>
        </p:nvSpPr>
        <p:spPr>
          <a:xfrm>
            <a:off x="6056243" y="4530794"/>
            <a:ext cx="49668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dirty="0">
                <a:solidFill>
                  <a:srgbClr val="682699"/>
                </a:solidFill>
                <a:cs typeface="Segoe UI"/>
              </a:rPr>
              <a:t>Agnieszka Krzemińska</a:t>
            </a:r>
            <a:endParaRPr lang="pl-PL" sz="1600" dirty="0">
              <a:solidFill>
                <a:srgbClr val="682699"/>
              </a:solidFill>
              <a:cs typeface="Segoe U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83E947F-7670-26CC-9924-A2BB30E3C40A}"/>
              </a:ext>
            </a:extLst>
          </p:cNvPr>
          <p:cNvSpPr txBox="1"/>
          <p:nvPr/>
        </p:nvSpPr>
        <p:spPr>
          <a:xfrm>
            <a:off x="6096000" y="5251582"/>
            <a:ext cx="47978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1600" dirty="0">
                <a:solidFill>
                  <a:srgbClr val="682699"/>
                </a:solidFill>
                <a:cs typeface="Segoe UI"/>
              </a:rPr>
              <a:t>Pomorska Specjalna Strefa Ekonomiczna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CA8604B-AB52-C69F-C217-FA2E0365C226}"/>
              </a:ext>
            </a:extLst>
          </p:cNvPr>
          <p:cNvSpPr txBox="1"/>
          <p:nvPr/>
        </p:nvSpPr>
        <p:spPr>
          <a:xfrm>
            <a:off x="1" y="5958348"/>
            <a:ext cx="2318446" cy="584775"/>
          </a:xfrm>
          <a:prstGeom prst="rect">
            <a:avLst/>
          </a:prstGeom>
          <a:solidFill>
            <a:srgbClr val="330066"/>
          </a:solidFill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31/10/2024</a:t>
            </a:r>
          </a:p>
        </p:txBody>
      </p:sp>
    </p:spTree>
    <p:extLst>
      <p:ext uri="{BB962C8B-B14F-4D97-AF65-F5344CB8AC3E}">
        <p14:creationId xmlns:p14="http://schemas.microsoft.com/office/powerpoint/2010/main" val="179766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1F4F1351-077E-6340-598A-6C7E3AB26128}"/>
              </a:ext>
            </a:extLst>
          </p:cNvPr>
          <p:cNvCxnSpPr>
            <a:cxnSpLocks/>
          </p:cNvCxnSpPr>
          <p:nvPr/>
        </p:nvCxnSpPr>
        <p:spPr>
          <a:xfrm flipV="1">
            <a:off x="2757573" y="0"/>
            <a:ext cx="0" cy="685800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>
            <a:extLst>
              <a:ext uri="{FF2B5EF4-FFF2-40B4-BE49-F238E27FC236}">
                <a16:creationId xmlns:a16="http://schemas.microsoft.com/office/drawing/2014/main" id="{10CF6E60-E553-1C3A-E61A-61CEDB1BEDB5}"/>
              </a:ext>
            </a:extLst>
          </p:cNvPr>
          <p:cNvSpPr/>
          <p:nvPr/>
        </p:nvSpPr>
        <p:spPr>
          <a:xfrm>
            <a:off x="523521" y="855202"/>
            <a:ext cx="11284655" cy="5272000"/>
          </a:xfrm>
          <a:prstGeom prst="rect">
            <a:avLst/>
          </a:prstGeom>
          <a:solidFill>
            <a:schemeClr val="bg1"/>
          </a:solidFill>
          <a:ln>
            <a:solidFill>
              <a:srgbClr val="1125A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2A0F122-7950-D5AC-DACC-E97C2FE159C4}"/>
              </a:ext>
            </a:extLst>
          </p:cNvPr>
          <p:cNvSpPr/>
          <p:nvPr/>
        </p:nvSpPr>
        <p:spPr>
          <a:xfrm>
            <a:off x="-16817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4491789-AAE2-DF2D-3FE3-E47501BB25FD}"/>
              </a:ext>
            </a:extLst>
          </p:cNvPr>
          <p:cNvSpPr/>
          <p:nvPr/>
        </p:nvSpPr>
        <p:spPr>
          <a:xfrm>
            <a:off x="523523" y="861206"/>
            <a:ext cx="1837563" cy="5272000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7246E42-B2E1-7BC4-FBF9-A3848EF4AE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977" y="5185958"/>
            <a:ext cx="1235765" cy="63974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FDA1949-0B24-1B8F-409D-E9C2FD4EB6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BB933FB-6AFE-5F8E-EAAE-3190ABE78E4C}"/>
              </a:ext>
            </a:extLst>
          </p:cNvPr>
          <p:cNvSpPr txBox="1"/>
          <p:nvPr/>
        </p:nvSpPr>
        <p:spPr>
          <a:xfrm>
            <a:off x="599228" y="956998"/>
            <a:ext cx="15744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spc="300" dirty="0">
                <a:solidFill>
                  <a:schemeClr val="bg1"/>
                </a:solidFill>
                <a:latin typeface="+mj-lt"/>
              </a:rPr>
              <a:t>WYBRANE USŁUGI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EBE6319-1D5E-32A3-4638-6933BCD52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37" y="3074841"/>
            <a:ext cx="1400841" cy="37487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D1621EC-6950-ED81-5815-48899C6F6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576" y="1466882"/>
            <a:ext cx="919561" cy="919561"/>
          </a:xfrm>
          <a:prstGeom prst="rect">
            <a:avLst/>
          </a:prstGeom>
        </p:spPr>
      </p:pic>
      <p:grpSp>
        <p:nvGrpSpPr>
          <p:cNvPr id="49" name="Grupa 48">
            <a:extLst>
              <a:ext uri="{FF2B5EF4-FFF2-40B4-BE49-F238E27FC236}">
                <a16:creationId xmlns:a16="http://schemas.microsoft.com/office/drawing/2014/main" id="{6F1BE539-3307-E563-7907-63C130CCB54F}"/>
              </a:ext>
            </a:extLst>
          </p:cNvPr>
          <p:cNvGrpSpPr/>
          <p:nvPr/>
        </p:nvGrpSpPr>
        <p:grpSpPr>
          <a:xfrm>
            <a:off x="2788141" y="1052214"/>
            <a:ext cx="8982448" cy="4812548"/>
            <a:chOff x="648518" y="1739018"/>
            <a:chExt cx="8982448" cy="4812548"/>
          </a:xfrm>
        </p:grpSpPr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8099784C-F63F-EEF7-F580-C6DE56C56BFC}"/>
                </a:ext>
              </a:extLst>
            </p:cNvPr>
            <p:cNvSpPr txBox="1"/>
            <p:nvPr/>
          </p:nvSpPr>
          <p:spPr>
            <a:xfrm>
              <a:off x="648518" y="1739018"/>
              <a:ext cx="61214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Warsztaty praktyczne z zakresu automatyki i robotyki przemysłowej</a:t>
              </a: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121172D2-533F-055D-EA02-ABE79F5EC146}"/>
                </a:ext>
              </a:extLst>
            </p:cNvPr>
            <p:cNvSpPr txBox="1"/>
            <p:nvPr/>
          </p:nvSpPr>
          <p:spPr>
            <a:xfrm>
              <a:off x="648518" y="2142517"/>
              <a:ext cx="49927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Nowoczesne technologie cyfrowe w automatyzacji statków</a:t>
              </a:r>
            </a:p>
          </p:txBody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5B34D171-6AD1-057B-5355-38D85330F4B9}"/>
                </a:ext>
              </a:extLst>
            </p:cNvPr>
            <p:cNvSpPr txBox="1"/>
            <p:nvPr/>
          </p:nvSpPr>
          <p:spPr>
            <a:xfrm>
              <a:off x="648518" y="5841490"/>
              <a:ext cx="5302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Warsztaty dla użytkowników </a:t>
              </a:r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chmur obliczeniowych </a:t>
              </a:r>
              <a:r>
                <a:rPr lang="pl-PL" sz="1600" b="1" dirty="0" err="1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OpenStack</a:t>
              </a:r>
              <a:endParaRPr lang="pl-PL" sz="1600" b="1" dirty="0">
                <a:solidFill>
                  <a:srgbClr val="682699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61F58486-D94F-85F6-0879-70111E097715}"/>
                </a:ext>
              </a:extLst>
            </p:cNvPr>
            <p:cNvSpPr txBox="1"/>
            <p:nvPr/>
          </p:nvSpPr>
          <p:spPr>
            <a:xfrm>
              <a:off x="648518" y="5481608"/>
              <a:ext cx="4822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Prezentacja i dostęp do technologii Przestrzeni Innowacji</a:t>
              </a:r>
            </a:p>
          </p:txBody>
        </p:sp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B92A6A5A-8D97-D28A-0A16-B32C7A1C1160}"/>
                </a:ext>
              </a:extLst>
            </p:cNvPr>
            <p:cNvSpPr txBox="1"/>
            <p:nvPr/>
          </p:nvSpPr>
          <p:spPr>
            <a:xfrm>
              <a:off x="648518" y="2949515"/>
              <a:ext cx="7189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Optymalizacja kosztów utrzymania infrastruktury poprzez wykorzystanie </a:t>
              </a:r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Chmury AWS</a:t>
              </a:r>
            </a:p>
          </p:txBody>
        </p:sp>
        <p:sp>
          <p:nvSpPr>
            <p:cNvPr id="27" name="pole tekstowe 26">
              <a:extLst>
                <a:ext uri="{FF2B5EF4-FFF2-40B4-BE49-F238E27FC236}">
                  <a16:creationId xmlns:a16="http://schemas.microsoft.com/office/drawing/2014/main" id="{26228425-9AC8-EC77-4559-E0766BCB0D46}"/>
                </a:ext>
              </a:extLst>
            </p:cNvPr>
            <p:cNvSpPr txBox="1"/>
            <p:nvPr/>
          </p:nvSpPr>
          <p:spPr>
            <a:xfrm>
              <a:off x="648518" y="5055956"/>
              <a:ext cx="5785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Optymalizacja procesu publikowania aplikacji za pomocą </a:t>
              </a:r>
              <a:r>
                <a:rPr lang="pl-PL" sz="16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Kubernetes</a:t>
              </a:r>
              <a:endParaRPr lang="pl-PL" sz="16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ADBDBFE2-4466-CBD9-17BA-155C6A065864}"/>
                </a:ext>
              </a:extLst>
            </p:cNvPr>
            <p:cNvSpPr txBox="1"/>
            <p:nvPr/>
          </p:nvSpPr>
          <p:spPr>
            <a:xfrm>
              <a:off x="648518" y="2546016"/>
              <a:ext cx="612321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pl-PL" sz="1600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Zastosowanie Druku 3D/technologii prototypowania</a:t>
              </a:r>
            </a:p>
          </p:txBody>
        </p: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C5DB5CF2-182F-EB59-B7FA-A1C8F6B48F08}"/>
                </a:ext>
              </a:extLst>
            </p:cNvPr>
            <p:cNvSpPr txBox="1"/>
            <p:nvPr/>
          </p:nvSpPr>
          <p:spPr>
            <a:xfrm>
              <a:off x="648518" y="6213012"/>
              <a:ext cx="55051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Demonstracja technologii </a:t>
              </a:r>
              <a:r>
                <a:rPr lang="pl-PL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wirtualnej i rozszerzonej rzeczywistości</a:t>
              </a:r>
            </a:p>
          </p:txBody>
        </p:sp>
        <p:sp>
          <p:nvSpPr>
            <p:cNvPr id="45" name="pole tekstowe 44">
              <a:extLst>
                <a:ext uri="{FF2B5EF4-FFF2-40B4-BE49-F238E27FC236}">
                  <a16:creationId xmlns:a16="http://schemas.microsoft.com/office/drawing/2014/main" id="{ED910434-B5A9-2D81-12ED-59228920D319}"/>
                </a:ext>
              </a:extLst>
            </p:cNvPr>
            <p:cNvSpPr txBox="1"/>
            <p:nvPr/>
          </p:nvSpPr>
          <p:spPr>
            <a:xfrm>
              <a:off x="648519" y="4002734"/>
              <a:ext cx="8880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Technologia RFID</a:t>
              </a:r>
              <a:r>
                <a:rPr lang="pl-PL" sz="1600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 </a:t>
              </a:r>
              <a:r>
                <a:rPr lang="pl-PL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wybór rozwiązania, opłacalność i analiza zwrotu z inwestycji. Testowanie technologii radiowych IOT w warunkach rzeczywistych w siedzibie klienta - 30 dni pilotażowych</a:t>
              </a:r>
              <a:endParaRPr lang="pl-PL" sz="1600" dirty="0"/>
            </a:p>
          </p:txBody>
        </p:sp>
        <p:sp>
          <p:nvSpPr>
            <p:cNvPr id="46" name="pole tekstowe 45">
              <a:extLst>
                <a:ext uri="{FF2B5EF4-FFF2-40B4-BE49-F238E27FC236}">
                  <a16:creationId xmlns:a16="http://schemas.microsoft.com/office/drawing/2014/main" id="{A243D338-EB7D-5A04-F04C-495060D76979}"/>
                </a:ext>
              </a:extLst>
            </p:cNvPr>
            <p:cNvSpPr txBox="1"/>
            <p:nvPr/>
          </p:nvSpPr>
          <p:spPr>
            <a:xfrm>
              <a:off x="648518" y="4652454"/>
              <a:ext cx="6063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Technologia VR i AR </a:t>
              </a:r>
              <a:r>
                <a:rPr lang="pl-PL" sz="16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 oparciu o autorskie rozwiązanie </a:t>
              </a:r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MINI/MIDI CAVE</a:t>
              </a:r>
            </a:p>
          </p:txBody>
        </p:sp>
        <p:sp>
          <p:nvSpPr>
            <p:cNvPr id="47" name="pole tekstowe 46">
              <a:extLst>
                <a:ext uri="{FF2B5EF4-FFF2-40B4-BE49-F238E27FC236}">
                  <a16:creationId xmlns:a16="http://schemas.microsoft.com/office/drawing/2014/main" id="{FCB07A6F-B2EE-B7A4-DFDA-378EED85DADE}"/>
                </a:ext>
              </a:extLst>
            </p:cNvPr>
            <p:cNvSpPr txBox="1"/>
            <p:nvPr/>
          </p:nvSpPr>
          <p:spPr>
            <a:xfrm>
              <a:off x="648519" y="3353014"/>
              <a:ext cx="89221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Digitalizacja procesów przemysłowych, medycznych i badawczo-rozwojowych, umożliwiająca zbieranie danych </a:t>
              </a:r>
              <a:br>
                <a:rPr lang="pl-P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pl-P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 jakości i strukturach /modele pozwalające na wykorzystanie procesów </a:t>
              </a:r>
              <a:r>
                <a:rPr lang="pl-PL" sz="15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Machine Learning oraz rozwiązania AI</a:t>
              </a:r>
            </a:p>
          </p:txBody>
        </p:sp>
        <p:sp>
          <p:nvSpPr>
            <p:cNvPr id="48" name="pole tekstowe 47">
              <a:extLst>
                <a:ext uri="{FF2B5EF4-FFF2-40B4-BE49-F238E27FC236}">
                  <a16:creationId xmlns:a16="http://schemas.microsoft.com/office/drawing/2014/main" id="{05889C2A-14DD-F800-A449-482A6F693E61}"/>
                </a:ext>
              </a:extLst>
            </p:cNvPr>
            <p:cNvSpPr txBox="1"/>
            <p:nvPr/>
          </p:nvSpPr>
          <p:spPr>
            <a:xfrm>
              <a:off x="4897506" y="2530626"/>
              <a:ext cx="473346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pl-PL" sz="1600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|</a:t>
              </a:r>
              <a:r>
                <a:rPr lang="pl-PL" sz="16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Modelowanie </a:t>
              </a:r>
              <a:r>
                <a:rPr lang="pl-PL" sz="15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3D </a:t>
              </a:r>
              <a:r>
                <a:rPr lang="pl-PL" sz="15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- </a:t>
              </a:r>
              <a:r>
                <a:rPr lang="pl-P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procesy produkcyjne i </a:t>
              </a:r>
              <a:r>
                <a:rPr lang="pl-PL" sz="15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intralogistyczne</a:t>
              </a:r>
              <a:endParaRPr lang="pl-PL" sz="15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8630BBA6-802D-8CFE-C95E-6FE5B3D6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10</a:t>
            </a:fld>
            <a:endParaRPr lang="en-GB" sz="800" dirty="0">
              <a:solidFill>
                <a:srgbClr val="682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2F53E52-D9A4-36B5-EE9A-08D7E70F8919}"/>
              </a:ext>
            </a:extLst>
          </p:cNvPr>
          <p:cNvSpPr/>
          <p:nvPr/>
        </p:nvSpPr>
        <p:spPr>
          <a:xfrm>
            <a:off x="-37908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783076-B857-4C6A-FCA6-0C8C45D9F6C3}"/>
              </a:ext>
            </a:extLst>
          </p:cNvPr>
          <p:cNvSpPr txBox="1"/>
          <p:nvPr/>
        </p:nvSpPr>
        <p:spPr>
          <a:xfrm>
            <a:off x="8936127" y="4710255"/>
            <a:ext cx="26548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Networking i dostęp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 ekosystemu innowacji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CD0C0A5-4EC9-B7D6-EA35-6FBBA7084616}"/>
              </a:ext>
            </a:extLst>
          </p:cNvPr>
          <p:cNvSpPr txBox="1"/>
          <p:nvPr/>
        </p:nvSpPr>
        <p:spPr>
          <a:xfrm>
            <a:off x="9054978" y="5665323"/>
            <a:ext cx="253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informacyjno-promocyjne,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hackathony</a:t>
            </a:r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wydarzenia IT, sieć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infopoint</a:t>
            </a:r>
            <a:endParaRPr lang="pl-PL" sz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D2315BB-B343-3949-2C6C-9FA1EFFF752A}"/>
              </a:ext>
            </a:extLst>
          </p:cNvPr>
          <p:cNvSpPr txBox="1"/>
          <p:nvPr/>
        </p:nvSpPr>
        <p:spPr>
          <a:xfrm>
            <a:off x="6668260" y="5665323"/>
            <a:ext cx="2378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doradztwo i wybór optymalnego źródła finansowania, wsparcie w procesie pozyskiwania dotacji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EA92CAF-36C8-2C5D-922C-C73B4B60CAC6}"/>
              </a:ext>
            </a:extLst>
          </p:cNvPr>
          <p:cNvSpPr txBox="1"/>
          <p:nvPr/>
        </p:nvSpPr>
        <p:spPr>
          <a:xfrm>
            <a:off x="4352528" y="5665323"/>
            <a:ext cx="2315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demonstracyjne, optymalizacje, testy technologii, pilotaże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2492541-F6D9-4C6C-EFDB-8FD24E322C8A}"/>
              </a:ext>
            </a:extLst>
          </p:cNvPr>
          <p:cNvSpPr txBox="1"/>
          <p:nvPr/>
        </p:nvSpPr>
        <p:spPr>
          <a:xfrm>
            <a:off x="2465976" y="5665323"/>
            <a:ext cx="1998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doradcze, szkoleniowe, edukacyjne, analizy, audyty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0BA8A2D-1E15-B7FD-ECE0-D1D78B58BA3E}"/>
              </a:ext>
            </a:extLst>
          </p:cNvPr>
          <p:cNvSpPr txBox="1"/>
          <p:nvPr/>
        </p:nvSpPr>
        <p:spPr>
          <a:xfrm>
            <a:off x="1968221" y="2477186"/>
            <a:ext cx="1503168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PRZEMYSŁ 4.0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40296D8-7F48-05BD-A5C1-1068C1E0199E}"/>
              </a:ext>
            </a:extLst>
          </p:cNvPr>
          <p:cNvSpPr txBox="1"/>
          <p:nvPr/>
        </p:nvSpPr>
        <p:spPr>
          <a:xfrm>
            <a:off x="3616503" y="2477186"/>
            <a:ext cx="1468544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ROBOTYZACJA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4E0EDCC-AA4F-6BE5-475F-5AA08892E816}"/>
              </a:ext>
            </a:extLst>
          </p:cNvPr>
          <p:cNvSpPr txBox="1"/>
          <p:nvPr/>
        </p:nvSpPr>
        <p:spPr>
          <a:xfrm>
            <a:off x="5230161" y="2477186"/>
            <a:ext cx="389850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44B008-8D5C-69B6-1CC1-811568805052}"/>
              </a:ext>
            </a:extLst>
          </p:cNvPr>
          <p:cNvSpPr txBox="1"/>
          <p:nvPr/>
        </p:nvSpPr>
        <p:spPr>
          <a:xfrm>
            <a:off x="5765125" y="2477186"/>
            <a:ext cx="774059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VR/AR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C80E709-194E-8F00-F885-18B02D6F6C0C}"/>
              </a:ext>
            </a:extLst>
          </p:cNvPr>
          <p:cNvSpPr txBox="1"/>
          <p:nvPr/>
        </p:nvSpPr>
        <p:spPr>
          <a:xfrm>
            <a:off x="6684298" y="2477186"/>
            <a:ext cx="2403543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CYBERBEZPIECZEŃSTWO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6A613D43-D278-6DD4-DA27-7CBAB6BEFBEE}"/>
              </a:ext>
            </a:extLst>
          </p:cNvPr>
          <p:cNvSpPr txBox="1"/>
          <p:nvPr/>
        </p:nvSpPr>
        <p:spPr>
          <a:xfrm>
            <a:off x="9232954" y="2477186"/>
            <a:ext cx="2403542" cy="276999"/>
          </a:xfrm>
          <a:prstGeom prst="rect">
            <a:avLst/>
          </a:prstGeom>
          <a:gradFill flip="none" rotWithShape="1">
            <a:gsLst>
              <a:gs pos="0">
                <a:srgbClr val="682699">
                  <a:shade val="30000"/>
                  <a:satMod val="115000"/>
                </a:srgbClr>
              </a:gs>
              <a:gs pos="50000">
                <a:srgbClr val="682699">
                  <a:shade val="67500"/>
                  <a:satMod val="115000"/>
                </a:srgbClr>
              </a:gs>
              <a:gs pos="100000">
                <a:srgbClr val="68269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GOSPODARKA MORSKA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14A0AD7-7179-0895-0504-E5F1D4610BF0}"/>
              </a:ext>
            </a:extLst>
          </p:cNvPr>
          <p:cNvSpPr txBox="1"/>
          <p:nvPr/>
        </p:nvSpPr>
        <p:spPr>
          <a:xfrm>
            <a:off x="2339995" y="4914231"/>
            <a:ext cx="196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Szkolenia, rozwój kompetencji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0D5B4F8-5BC8-5E92-7AD1-BAEDB8DD4517}"/>
              </a:ext>
            </a:extLst>
          </p:cNvPr>
          <p:cNvSpPr txBox="1"/>
          <p:nvPr/>
        </p:nvSpPr>
        <p:spPr>
          <a:xfrm>
            <a:off x="4552780" y="4914231"/>
            <a:ext cx="21530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Testowanie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B7A5722-75A0-2DE8-0EE6-98D269A5B0F4}"/>
              </a:ext>
            </a:extLst>
          </p:cNvPr>
          <p:cNvCxnSpPr>
            <a:cxnSpLocks/>
          </p:cNvCxnSpPr>
          <p:nvPr/>
        </p:nvCxnSpPr>
        <p:spPr>
          <a:xfrm>
            <a:off x="2407294" y="2865120"/>
            <a:ext cx="9229202" cy="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id="{DB9160DE-703C-C13E-9A75-8DA151362A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07" y="5185958"/>
            <a:ext cx="1235765" cy="6397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4A1D8FB-5A98-5A61-4E1F-061116CEA7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pic>
        <p:nvPicPr>
          <p:cNvPr id="16" name="Obraz 15" descr="Obraz zawierający Czcionka, Grafika, tekst, zrzut ekranu&#10;&#10;Opis wygenerowany automatycznie">
            <a:extLst>
              <a:ext uri="{FF2B5EF4-FFF2-40B4-BE49-F238E27FC236}">
                <a16:creationId xmlns:a16="http://schemas.microsoft.com/office/drawing/2014/main" id="{98E50C32-5C1E-997F-58D0-974196FF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6" y="861862"/>
            <a:ext cx="1662971" cy="1323300"/>
          </a:xfrm>
          <a:prstGeom prst="rect">
            <a:avLst/>
          </a:prstGeom>
        </p:spPr>
      </p:pic>
      <p:pic>
        <p:nvPicPr>
          <p:cNvPr id="18" name="Obraz 17" descr="Obraz zawierający Czcionka, Grafika, zrzut ekranu, projekt graficzny&#10;&#10;Opis wygenerowany automatycznie">
            <a:extLst>
              <a:ext uri="{FF2B5EF4-FFF2-40B4-BE49-F238E27FC236}">
                <a16:creationId xmlns:a16="http://schemas.microsoft.com/office/drawing/2014/main" id="{62BC8DD4-220A-6296-5443-5CF3D5CC7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19" y="910924"/>
            <a:ext cx="6499413" cy="1323234"/>
          </a:xfrm>
          <a:prstGeom prst="rect">
            <a:avLst/>
          </a:prstGeom>
        </p:spPr>
      </p:pic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58077979-5D6C-B260-BC08-84DF01E8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11</a:t>
            </a:fld>
            <a:endParaRPr lang="en-GB" sz="800" dirty="0">
              <a:solidFill>
                <a:srgbClr val="682699"/>
              </a:solidFill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659C69D-4258-C31D-49D8-2F077C255906}"/>
              </a:ext>
            </a:extLst>
          </p:cNvPr>
          <p:cNvGrpSpPr/>
          <p:nvPr/>
        </p:nvGrpSpPr>
        <p:grpSpPr>
          <a:xfrm>
            <a:off x="2514206" y="3169339"/>
            <a:ext cx="1695750" cy="1428663"/>
            <a:chOff x="2514206" y="3169339"/>
            <a:chExt cx="1695750" cy="1428663"/>
          </a:xfrm>
        </p:grpSpPr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8FA4CAD-2354-2917-47CA-80FD9887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2514206" y="3169339"/>
              <a:ext cx="1695750" cy="1428663"/>
            </a:xfrm>
            <a:prstGeom prst="rect">
              <a:avLst/>
            </a:prstGeom>
          </p:spPr>
        </p:pic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11A7C6B6-EA13-DA2F-6B00-E9233412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5272" y="3471183"/>
              <a:ext cx="648000" cy="648000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58D1430-E45D-F930-E2A9-B11752AA1B9D}"/>
              </a:ext>
            </a:extLst>
          </p:cNvPr>
          <p:cNvGrpSpPr/>
          <p:nvPr/>
        </p:nvGrpSpPr>
        <p:grpSpPr>
          <a:xfrm>
            <a:off x="4781425" y="3169339"/>
            <a:ext cx="1695748" cy="1428662"/>
            <a:chOff x="4781425" y="3169339"/>
            <a:chExt cx="1695748" cy="1428662"/>
          </a:xfrm>
        </p:grpSpPr>
        <p:pic>
          <p:nvPicPr>
            <p:cNvPr id="38" name="Obraz 37">
              <a:extLst>
                <a:ext uri="{FF2B5EF4-FFF2-40B4-BE49-F238E27FC236}">
                  <a16:creationId xmlns:a16="http://schemas.microsoft.com/office/drawing/2014/main" id="{FC3AE9B0-72B4-89E2-6374-0FDB306E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425" y="3169339"/>
              <a:ext cx="1695748" cy="1428662"/>
            </a:xfrm>
            <a:prstGeom prst="rect">
              <a:avLst/>
            </a:prstGeom>
          </p:spPr>
        </p:pic>
        <p:pic>
          <p:nvPicPr>
            <p:cNvPr id="50" name="Obraz 49">
              <a:extLst>
                <a:ext uri="{FF2B5EF4-FFF2-40B4-BE49-F238E27FC236}">
                  <a16:creationId xmlns:a16="http://schemas.microsoft.com/office/drawing/2014/main" id="{8C1B078F-30D8-746E-552C-308744F44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5299" y="3703141"/>
              <a:ext cx="648000" cy="648000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8CA020B1-586A-8D94-3EE7-ED5E734F02E4}"/>
              </a:ext>
            </a:extLst>
          </p:cNvPr>
          <p:cNvGrpSpPr/>
          <p:nvPr/>
        </p:nvGrpSpPr>
        <p:grpSpPr>
          <a:xfrm>
            <a:off x="7048642" y="3169339"/>
            <a:ext cx="1695750" cy="1428663"/>
            <a:chOff x="7048642" y="3169339"/>
            <a:chExt cx="1695750" cy="1428663"/>
          </a:xfrm>
        </p:grpSpPr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F83A7FB5-6FB4-1EDB-7284-958C35C6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7048642" y="3169339"/>
              <a:ext cx="1695750" cy="1428663"/>
            </a:xfrm>
            <a:prstGeom prst="rect">
              <a:avLst/>
            </a:prstGeom>
          </p:spPr>
        </p:pic>
        <p:pic>
          <p:nvPicPr>
            <p:cNvPr id="53" name="Obraz 52">
              <a:extLst>
                <a:ext uri="{FF2B5EF4-FFF2-40B4-BE49-F238E27FC236}">
                  <a16:creationId xmlns:a16="http://schemas.microsoft.com/office/drawing/2014/main" id="{89A4F06E-409F-411C-CA12-9203650E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2517" y="3506286"/>
              <a:ext cx="648000" cy="648000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5255C8F9-5CDA-7489-02F9-7EB2CA388CEC}"/>
              </a:ext>
            </a:extLst>
          </p:cNvPr>
          <p:cNvGrpSpPr/>
          <p:nvPr/>
        </p:nvGrpSpPr>
        <p:grpSpPr>
          <a:xfrm>
            <a:off x="9315862" y="3169339"/>
            <a:ext cx="1695750" cy="1428663"/>
            <a:chOff x="9315862" y="3169339"/>
            <a:chExt cx="1695750" cy="1428663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3094334F-D501-7933-FA65-0EEEF34F4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5862" y="3169339"/>
              <a:ext cx="1695750" cy="1428663"/>
            </a:xfrm>
            <a:prstGeom prst="rect">
              <a:avLst/>
            </a:prstGeom>
          </p:spPr>
        </p:pic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EDD016A6-A235-53D4-F3C2-62CC4AC3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39737" y="3641871"/>
              <a:ext cx="648000" cy="648000"/>
            </a:xfrm>
            <a:prstGeom prst="rect">
              <a:avLst/>
            </a:prstGeom>
          </p:spPr>
        </p:pic>
      </p:grp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06695B7-3182-29C6-317D-99EBA606BABB}"/>
              </a:ext>
            </a:extLst>
          </p:cNvPr>
          <p:cNvSpPr txBox="1"/>
          <p:nvPr/>
        </p:nvSpPr>
        <p:spPr>
          <a:xfrm>
            <a:off x="6492719" y="4892528"/>
            <a:ext cx="2786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Wsparcie w zakresie znalezienia finansowania</a:t>
            </a:r>
          </a:p>
        </p:txBody>
      </p:sp>
    </p:spTree>
    <p:extLst>
      <p:ext uri="{BB962C8B-B14F-4D97-AF65-F5344CB8AC3E}">
        <p14:creationId xmlns:p14="http://schemas.microsoft.com/office/powerpoint/2010/main" val="17039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ED75E0D9-7CEE-29E5-BFE3-7264C7A2FDF5}"/>
              </a:ext>
            </a:extLst>
          </p:cNvPr>
          <p:cNvCxnSpPr>
            <a:cxnSpLocks/>
          </p:cNvCxnSpPr>
          <p:nvPr/>
        </p:nvCxnSpPr>
        <p:spPr>
          <a:xfrm flipV="1">
            <a:off x="2757573" y="0"/>
            <a:ext cx="0" cy="685800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>
            <a:extLst>
              <a:ext uri="{FF2B5EF4-FFF2-40B4-BE49-F238E27FC236}">
                <a16:creationId xmlns:a16="http://schemas.microsoft.com/office/drawing/2014/main" id="{54EF9DB7-B07C-4E0D-FE02-D44E86920E5A}"/>
              </a:ext>
            </a:extLst>
          </p:cNvPr>
          <p:cNvSpPr/>
          <p:nvPr/>
        </p:nvSpPr>
        <p:spPr>
          <a:xfrm>
            <a:off x="518858" y="861206"/>
            <a:ext cx="11284655" cy="5272000"/>
          </a:xfrm>
          <a:prstGeom prst="rect">
            <a:avLst/>
          </a:prstGeom>
          <a:solidFill>
            <a:schemeClr val="bg1"/>
          </a:solidFill>
          <a:ln>
            <a:solidFill>
              <a:srgbClr val="1125A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FE5C951-762B-0238-C117-4633D03FE8D6}"/>
              </a:ext>
            </a:extLst>
          </p:cNvPr>
          <p:cNvSpPr/>
          <p:nvPr/>
        </p:nvSpPr>
        <p:spPr>
          <a:xfrm>
            <a:off x="-16817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E3E9EC7-25A1-9970-F5F3-9563DAB0E504}"/>
              </a:ext>
            </a:extLst>
          </p:cNvPr>
          <p:cNvSpPr/>
          <p:nvPr/>
        </p:nvSpPr>
        <p:spPr>
          <a:xfrm>
            <a:off x="523523" y="861206"/>
            <a:ext cx="1837562" cy="5272000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CAECF35-85EF-2BA0-1DDE-FD5CFAEBCB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977" y="5185958"/>
            <a:ext cx="1235765" cy="63974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74A2C70-76EC-5A35-4A1A-2E70D98FE6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AA4D8AE-669D-0FF9-3CB3-F8CA01EC4A43}"/>
              </a:ext>
            </a:extLst>
          </p:cNvPr>
          <p:cNvSpPr txBox="1"/>
          <p:nvPr/>
        </p:nvSpPr>
        <p:spPr>
          <a:xfrm>
            <a:off x="599228" y="956997"/>
            <a:ext cx="176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bg1"/>
                </a:solidFill>
                <a:latin typeface="+mj-lt"/>
              </a:rPr>
              <a:t>PRZYKŁADY ZASTOSOWANIA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3D2A374-8C75-8B3B-4CEA-295075413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190" y="2951492"/>
            <a:ext cx="1526977" cy="99738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B06753B-44DD-E3F5-295B-602C2538D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576" y="1466882"/>
            <a:ext cx="919561" cy="919561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2D07B5B1-15B8-2A16-0F44-8641060BC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9542" y="2073832"/>
            <a:ext cx="314325" cy="257175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18B48E09-739D-4D76-F469-BF763A8E6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8657" y="2694317"/>
            <a:ext cx="314325" cy="257175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8F878FA6-78A0-107A-4D62-2531A1F27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8656" y="4283632"/>
            <a:ext cx="314325" cy="257175"/>
          </a:xfrm>
          <a:prstGeom prst="rect">
            <a:avLst/>
          </a:prstGeom>
        </p:spPr>
      </p:pic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E21CE5AB-D11F-5B09-AE33-B7031B2AD51F}"/>
              </a:ext>
            </a:extLst>
          </p:cNvPr>
          <p:cNvSpPr txBox="1">
            <a:spLocks/>
          </p:cNvSpPr>
          <p:nvPr/>
        </p:nvSpPr>
        <p:spPr>
          <a:xfrm>
            <a:off x="3294730" y="1926662"/>
            <a:ext cx="8005293" cy="3068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dirty="0"/>
              <a:t>Wsparcie w ocenie </a:t>
            </a:r>
            <a:r>
              <a:rPr lang="pl-PL" dirty="0">
                <a:solidFill>
                  <a:srgbClr val="682699"/>
                </a:solidFill>
              </a:rPr>
              <a:t>możliwości finansowania </a:t>
            </a:r>
            <a:r>
              <a:rPr lang="pl-PL" dirty="0"/>
              <a:t>projektów ukierunkowanych na zwiększenie konkurencyjności i innowacyjności</a:t>
            </a:r>
          </a:p>
          <a:p>
            <a:pPr algn="l">
              <a:lnSpc>
                <a:spcPct val="100000"/>
              </a:lnSpc>
            </a:pPr>
            <a:r>
              <a:rPr lang="pl-PL" dirty="0">
                <a:solidFill>
                  <a:srgbClr val="682699"/>
                </a:solidFill>
              </a:rPr>
              <a:t>Weryfikacja pomysłu</a:t>
            </a:r>
            <a:r>
              <a:rPr lang="pl-PL" dirty="0"/>
              <a:t>, analiza i wybór optymalnego źródła finansowania (w szczególności bezzwrotnego)</a:t>
            </a:r>
          </a:p>
          <a:p>
            <a:pPr algn="l">
              <a:lnSpc>
                <a:spcPct val="100000"/>
              </a:lnSpc>
            </a:pPr>
            <a:r>
              <a:rPr lang="pl-PL" dirty="0"/>
              <a:t>Kompleksowa </a:t>
            </a:r>
            <a:r>
              <a:rPr lang="pl-PL" dirty="0">
                <a:solidFill>
                  <a:srgbClr val="682699"/>
                </a:solidFill>
              </a:rPr>
              <a:t>analiza dotacji </a:t>
            </a:r>
            <a:r>
              <a:rPr lang="pl-PL" dirty="0"/>
              <a:t>dostępnych w programach regionalnych, krajowych i międzynarodowych</a:t>
            </a:r>
          </a:p>
          <a:p>
            <a:pPr algn="l">
              <a:lnSpc>
                <a:spcPct val="100000"/>
              </a:lnSpc>
            </a:pPr>
            <a:r>
              <a:rPr lang="pl-PL" dirty="0"/>
              <a:t>Poszukiwanie </a:t>
            </a:r>
            <a:r>
              <a:rPr lang="pl-PL" dirty="0">
                <a:solidFill>
                  <a:srgbClr val="682699"/>
                </a:solidFill>
              </a:rPr>
              <a:t>dodatkowych</a:t>
            </a:r>
            <a:r>
              <a:rPr lang="pl-PL" dirty="0"/>
              <a:t> źródeł finansowania dla tych części inwestycji, które obejmują zakup środków trwałych, infrastruktury lub innych elementów niezbędnych w procesie cyfryzacji wykraczających poza ofertę PDIH</a:t>
            </a:r>
          </a:p>
          <a:p>
            <a:pPr algn="l">
              <a:lnSpc>
                <a:spcPct val="100000"/>
              </a:lnSpc>
            </a:pPr>
            <a:endParaRPr lang="pl-PL" dirty="0"/>
          </a:p>
          <a:p>
            <a:pPr>
              <a:lnSpc>
                <a:spcPct val="100000"/>
              </a:lnSpc>
            </a:pPr>
            <a:endParaRPr lang="pl-PL" dirty="0">
              <a:solidFill>
                <a:schemeClr val="tx2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333484C5-5257-4222-5220-D2B50A3FB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8657" y="3412774"/>
            <a:ext cx="314325" cy="257175"/>
          </a:xfrm>
          <a:prstGeom prst="rect">
            <a:avLst/>
          </a:prstGeom>
        </p:spPr>
      </p:pic>
      <p:sp>
        <p:nvSpPr>
          <p:cNvPr id="3" name="Symbol zastępczy numeru slajdu 3">
            <a:extLst>
              <a:ext uri="{FF2B5EF4-FFF2-40B4-BE49-F238E27FC236}">
                <a16:creationId xmlns:a16="http://schemas.microsoft.com/office/drawing/2014/main" id="{CA1F0D5E-6062-C94E-E023-CF6694DCD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12</a:t>
            </a:fld>
            <a:endParaRPr lang="en-GB" sz="800" dirty="0">
              <a:solidFill>
                <a:srgbClr val="682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2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2F53E52-D9A4-36B5-EE9A-08D7E70F8919}"/>
              </a:ext>
            </a:extLst>
          </p:cNvPr>
          <p:cNvSpPr/>
          <p:nvPr/>
        </p:nvSpPr>
        <p:spPr>
          <a:xfrm>
            <a:off x="-37908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783076-B857-4C6A-FCA6-0C8C45D9F6C3}"/>
              </a:ext>
            </a:extLst>
          </p:cNvPr>
          <p:cNvSpPr txBox="1"/>
          <p:nvPr/>
        </p:nvSpPr>
        <p:spPr>
          <a:xfrm>
            <a:off x="8818949" y="4922914"/>
            <a:ext cx="2772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Networking i dostęp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 ekosystemu innowacji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06695B7-3182-29C6-317D-99EBA606BABB}"/>
              </a:ext>
            </a:extLst>
          </p:cNvPr>
          <p:cNvSpPr txBox="1"/>
          <p:nvPr/>
        </p:nvSpPr>
        <p:spPr>
          <a:xfrm>
            <a:off x="6665910" y="4710255"/>
            <a:ext cx="2383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Wsparcie w zakresie znalezienia finansowania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CD0C0A5-4EC9-B7D6-EA35-6FBBA7084616}"/>
              </a:ext>
            </a:extLst>
          </p:cNvPr>
          <p:cNvSpPr txBox="1"/>
          <p:nvPr/>
        </p:nvSpPr>
        <p:spPr>
          <a:xfrm>
            <a:off x="9054978" y="5665323"/>
            <a:ext cx="253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informacyjno-promocyjne,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hackathony</a:t>
            </a:r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wydarzenia IT, sieć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infopoint</a:t>
            </a:r>
            <a:endParaRPr lang="pl-PL" sz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D2315BB-B343-3949-2C6C-9FA1EFFF752A}"/>
              </a:ext>
            </a:extLst>
          </p:cNvPr>
          <p:cNvSpPr txBox="1"/>
          <p:nvPr/>
        </p:nvSpPr>
        <p:spPr>
          <a:xfrm>
            <a:off x="6668260" y="5665323"/>
            <a:ext cx="2378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doradztwo i wybór optymalnego źródła finansowania, wsparcie w procesie pozyskiwania dotacji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EA92CAF-36C8-2C5D-922C-C73B4B60CAC6}"/>
              </a:ext>
            </a:extLst>
          </p:cNvPr>
          <p:cNvSpPr txBox="1"/>
          <p:nvPr/>
        </p:nvSpPr>
        <p:spPr>
          <a:xfrm>
            <a:off x="4352528" y="5665323"/>
            <a:ext cx="2315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demonstracyjne, optymalizacje, testy technologii, pilotaże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2492541-F6D9-4C6C-EFDB-8FD24E322C8A}"/>
              </a:ext>
            </a:extLst>
          </p:cNvPr>
          <p:cNvSpPr txBox="1"/>
          <p:nvPr/>
        </p:nvSpPr>
        <p:spPr>
          <a:xfrm>
            <a:off x="2465976" y="5665323"/>
            <a:ext cx="1998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doradcze, szkoleniowe, edukacyjne, analizy, audyty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0BA8A2D-1E15-B7FD-ECE0-D1D78B58BA3E}"/>
              </a:ext>
            </a:extLst>
          </p:cNvPr>
          <p:cNvSpPr txBox="1"/>
          <p:nvPr/>
        </p:nvSpPr>
        <p:spPr>
          <a:xfrm>
            <a:off x="1968221" y="2477186"/>
            <a:ext cx="1503168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PRZEMYSŁ 4.0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40296D8-7F48-05BD-A5C1-1068C1E0199E}"/>
              </a:ext>
            </a:extLst>
          </p:cNvPr>
          <p:cNvSpPr txBox="1"/>
          <p:nvPr/>
        </p:nvSpPr>
        <p:spPr>
          <a:xfrm>
            <a:off x="3616503" y="2477186"/>
            <a:ext cx="1468544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ROBOTYZACJA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4E0EDCC-AA4F-6BE5-475F-5AA08892E816}"/>
              </a:ext>
            </a:extLst>
          </p:cNvPr>
          <p:cNvSpPr txBox="1"/>
          <p:nvPr/>
        </p:nvSpPr>
        <p:spPr>
          <a:xfrm>
            <a:off x="5230161" y="2477186"/>
            <a:ext cx="389850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44B008-8D5C-69B6-1CC1-811568805052}"/>
              </a:ext>
            </a:extLst>
          </p:cNvPr>
          <p:cNvSpPr txBox="1"/>
          <p:nvPr/>
        </p:nvSpPr>
        <p:spPr>
          <a:xfrm>
            <a:off x="5765125" y="2477186"/>
            <a:ext cx="774059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VR/AR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C80E709-194E-8F00-F885-18B02D6F6C0C}"/>
              </a:ext>
            </a:extLst>
          </p:cNvPr>
          <p:cNvSpPr txBox="1"/>
          <p:nvPr/>
        </p:nvSpPr>
        <p:spPr>
          <a:xfrm>
            <a:off x="6684298" y="2477186"/>
            <a:ext cx="2403543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CYBERBEZPIECZEŃSTWO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6A613D43-D278-6DD4-DA27-7CBAB6BEFBEE}"/>
              </a:ext>
            </a:extLst>
          </p:cNvPr>
          <p:cNvSpPr txBox="1"/>
          <p:nvPr/>
        </p:nvSpPr>
        <p:spPr>
          <a:xfrm>
            <a:off x="9232954" y="2477186"/>
            <a:ext cx="2403542" cy="276999"/>
          </a:xfrm>
          <a:prstGeom prst="rect">
            <a:avLst/>
          </a:prstGeom>
          <a:gradFill flip="none" rotWithShape="1">
            <a:gsLst>
              <a:gs pos="0">
                <a:srgbClr val="682699">
                  <a:shade val="30000"/>
                  <a:satMod val="115000"/>
                </a:srgbClr>
              </a:gs>
              <a:gs pos="50000">
                <a:srgbClr val="682699">
                  <a:shade val="67500"/>
                  <a:satMod val="115000"/>
                </a:srgbClr>
              </a:gs>
              <a:gs pos="100000">
                <a:srgbClr val="68269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GOSPODARKA MORSKA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14A0AD7-7179-0895-0504-E5F1D4610BF0}"/>
              </a:ext>
            </a:extLst>
          </p:cNvPr>
          <p:cNvSpPr txBox="1"/>
          <p:nvPr/>
        </p:nvSpPr>
        <p:spPr>
          <a:xfrm>
            <a:off x="2339995" y="4914231"/>
            <a:ext cx="196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Szkolenia, rozwój kompetencji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0D5B4F8-5BC8-5E92-7AD1-BAEDB8DD4517}"/>
              </a:ext>
            </a:extLst>
          </p:cNvPr>
          <p:cNvSpPr txBox="1"/>
          <p:nvPr/>
        </p:nvSpPr>
        <p:spPr>
          <a:xfrm>
            <a:off x="4552780" y="4914231"/>
            <a:ext cx="21530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Testowanie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B7A5722-75A0-2DE8-0EE6-98D269A5B0F4}"/>
              </a:ext>
            </a:extLst>
          </p:cNvPr>
          <p:cNvCxnSpPr>
            <a:cxnSpLocks/>
          </p:cNvCxnSpPr>
          <p:nvPr/>
        </p:nvCxnSpPr>
        <p:spPr>
          <a:xfrm>
            <a:off x="2407294" y="2865120"/>
            <a:ext cx="9229202" cy="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id="{DB9160DE-703C-C13E-9A75-8DA151362A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07" y="5185958"/>
            <a:ext cx="1235765" cy="6397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4A1D8FB-5A98-5A61-4E1F-061116CEA7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pic>
        <p:nvPicPr>
          <p:cNvPr id="16" name="Obraz 15" descr="Obraz zawierający Czcionka, Grafika, tekst, zrzut ekranu&#10;&#10;Opis wygenerowany automatycznie">
            <a:extLst>
              <a:ext uri="{FF2B5EF4-FFF2-40B4-BE49-F238E27FC236}">
                <a16:creationId xmlns:a16="http://schemas.microsoft.com/office/drawing/2014/main" id="{98E50C32-5C1E-997F-58D0-974196FF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6" y="861862"/>
            <a:ext cx="1662971" cy="1323300"/>
          </a:xfrm>
          <a:prstGeom prst="rect">
            <a:avLst/>
          </a:prstGeom>
        </p:spPr>
      </p:pic>
      <p:pic>
        <p:nvPicPr>
          <p:cNvPr id="18" name="Obraz 17" descr="Obraz zawierający Czcionka, Grafika, zrzut ekranu, projekt graficzny&#10;&#10;Opis wygenerowany automatycznie">
            <a:extLst>
              <a:ext uri="{FF2B5EF4-FFF2-40B4-BE49-F238E27FC236}">
                <a16:creationId xmlns:a16="http://schemas.microsoft.com/office/drawing/2014/main" id="{62BC8DD4-220A-6296-5443-5CF3D5CC7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19" y="910924"/>
            <a:ext cx="6499413" cy="1323234"/>
          </a:xfrm>
          <a:prstGeom prst="rect">
            <a:avLst/>
          </a:prstGeom>
        </p:spPr>
      </p:pic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58077979-5D6C-B260-BC08-84DF01E8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13</a:t>
            </a:fld>
            <a:endParaRPr lang="en-GB" sz="800" dirty="0">
              <a:solidFill>
                <a:srgbClr val="682699"/>
              </a:solidFill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659C69D-4258-C31D-49D8-2F077C255906}"/>
              </a:ext>
            </a:extLst>
          </p:cNvPr>
          <p:cNvGrpSpPr/>
          <p:nvPr/>
        </p:nvGrpSpPr>
        <p:grpSpPr>
          <a:xfrm>
            <a:off x="2514206" y="3169339"/>
            <a:ext cx="1695750" cy="1428663"/>
            <a:chOff x="2514206" y="3169339"/>
            <a:chExt cx="1695750" cy="1428663"/>
          </a:xfrm>
        </p:grpSpPr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8FA4CAD-2354-2917-47CA-80FD9887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2514206" y="3169339"/>
              <a:ext cx="1695750" cy="1428663"/>
            </a:xfrm>
            <a:prstGeom prst="rect">
              <a:avLst/>
            </a:prstGeom>
          </p:spPr>
        </p:pic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11A7C6B6-EA13-DA2F-6B00-E9233412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5272" y="3471183"/>
              <a:ext cx="648000" cy="648000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58D1430-E45D-F930-E2A9-B11752AA1B9D}"/>
              </a:ext>
            </a:extLst>
          </p:cNvPr>
          <p:cNvGrpSpPr/>
          <p:nvPr/>
        </p:nvGrpSpPr>
        <p:grpSpPr>
          <a:xfrm>
            <a:off x="4781425" y="3169339"/>
            <a:ext cx="1695748" cy="1428662"/>
            <a:chOff x="4781425" y="3169339"/>
            <a:chExt cx="1695748" cy="1428662"/>
          </a:xfrm>
        </p:grpSpPr>
        <p:pic>
          <p:nvPicPr>
            <p:cNvPr id="38" name="Obraz 37">
              <a:extLst>
                <a:ext uri="{FF2B5EF4-FFF2-40B4-BE49-F238E27FC236}">
                  <a16:creationId xmlns:a16="http://schemas.microsoft.com/office/drawing/2014/main" id="{FC3AE9B0-72B4-89E2-6374-0FDB306E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425" y="3169339"/>
              <a:ext cx="1695748" cy="1428662"/>
            </a:xfrm>
            <a:prstGeom prst="rect">
              <a:avLst/>
            </a:prstGeom>
          </p:spPr>
        </p:pic>
        <p:pic>
          <p:nvPicPr>
            <p:cNvPr id="50" name="Obraz 49">
              <a:extLst>
                <a:ext uri="{FF2B5EF4-FFF2-40B4-BE49-F238E27FC236}">
                  <a16:creationId xmlns:a16="http://schemas.microsoft.com/office/drawing/2014/main" id="{8C1B078F-30D8-746E-552C-308744F44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5299" y="3703141"/>
              <a:ext cx="648000" cy="648000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8CA020B1-586A-8D94-3EE7-ED5E734F02E4}"/>
              </a:ext>
            </a:extLst>
          </p:cNvPr>
          <p:cNvGrpSpPr/>
          <p:nvPr/>
        </p:nvGrpSpPr>
        <p:grpSpPr>
          <a:xfrm>
            <a:off x="7048642" y="3169339"/>
            <a:ext cx="1695750" cy="1428663"/>
            <a:chOff x="7048642" y="3169339"/>
            <a:chExt cx="1695750" cy="1428663"/>
          </a:xfrm>
        </p:grpSpPr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F83A7FB5-6FB4-1EDB-7284-958C35C6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7048642" y="3169339"/>
              <a:ext cx="1695750" cy="1428663"/>
            </a:xfrm>
            <a:prstGeom prst="rect">
              <a:avLst/>
            </a:prstGeom>
          </p:spPr>
        </p:pic>
        <p:pic>
          <p:nvPicPr>
            <p:cNvPr id="53" name="Obraz 52">
              <a:extLst>
                <a:ext uri="{FF2B5EF4-FFF2-40B4-BE49-F238E27FC236}">
                  <a16:creationId xmlns:a16="http://schemas.microsoft.com/office/drawing/2014/main" id="{89A4F06E-409F-411C-CA12-9203650E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2517" y="3506286"/>
              <a:ext cx="648000" cy="648000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5255C8F9-5CDA-7489-02F9-7EB2CA388CEC}"/>
              </a:ext>
            </a:extLst>
          </p:cNvPr>
          <p:cNvGrpSpPr/>
          <p:nvPr/>
        </p:nvGrpSpPr>
        <p:grpSpPr>
          <a:xfrm>
            <a:off x="9315862" y="3169339"/>
            <a:ext cx="1695750" cy="1428663"/>
            <a:chOff x="9315862" y="3169339"/>
            <a:chExt cx="1695750" cy="1428663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3094334F-D501-7933-FA65-0EEEF34F4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5862" y="3169339"/>
              <a:ext cx="1695750" cy="1428663"/>
            </a:xfrm>
            <a:prstGeom prst="rect">
              <a:avLst/>
            </a:prstGeom>
          </p:spPr>
        </p:pic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EDD016A6-A235-53D4-F3C2-62CC4AC3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39737" y="3641871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72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26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65B65660-386D-72FA-E51E-12AFA4057358}"/>
              </a:ext>
            </a:extLst>
          </p:cNvPr>
          <p:cNvCxnSpPr>
            <a:cxnSpLocks/>
          </p:cNvCxnSpPr>
          <p:nvPr/>
        </p:nvCxnSpPr>
        <p:spPr>
          <a:xfrm flipV="1">
            <a:off x="2757573" y="0"/>
            <a:ext cx="0" cy="685800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>
            <a:extLst>
              <a:ext uri="{FF2B5EF4-FFF2-40B4-BE49-F238E27FC236}">
                <a16:creationId xmlns:a16="http://schemas.microsoft.com/office/drawing/2014/main" id="{7B6273B2-AECA-7B79-9293-D269EAB08F83}"/>
              </a:ext>
            </a:extLst>
          </p:cNvPr>
          <p:cNvSpPr/>
          <p:nvPr/>
        </p:nvSpPr>
        <p:spPr>
          <a:xfrm>
            <a:off x="-16817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D8F981C-F51D-CD3F-A10E-B8C28EA142F2}"/>
              </a:ext>
            </a:extLst>
          </p:cNvPr>
          <p:cNvSpPr/>
          <p:nvPr/>
        </p:nvSpPr>
        <p:spPr>
          <a:xfrm>
            <a:off x="518858" y="861206"/>
            <a:ext cx="11284655" cy="5272000"/>
          </a:xfrm>
          <a:prstGeom prst="rect">
            <a:avLst/>
          </a:prstGeom>
          <a:solidFill>
            <a:schemeClr val="bg1"/>
          </a:solidFill>
          <a:ln>
            <a:solidFill>
              <a:srgbClr val="6826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C3FA2216-5707-B6A9-06B9-1D344171951F}"/>
              </a:ext>
            </a:extLst>
          </p:cNvPr>
          <p:cNvSpPr/>
          <p:nvPr/>
        </p:nvSpPr>
        <p:spPr>
          <a:xfrm>
            <a:off x="-16817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66F8F46-6A6D-57AE-6868-D8184CC006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977" y="5185958"/>
            <a:ext cx="1235765" cy="639740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D69A545-7865-831C-667A-5C3508D335CE}"/>
              </a:ext>
            </a:extLst>
          </p:cNvPr>
          <p:cNvSpPr txBox="1"/>
          <p:nvPr/>
        </p:nvSpPr>
        <p:spPr>
          <a:xfrm>
            <a:off x="599228" y="956997"/>
            <a:ext cx="1761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spc="300" dirty="0">
                <a:solidFill>
                  <a:schemeClr val="bg1"/>
                </a:solidFill>
                <a:latin typeface="+mj-lt"/>
              </a:rPr>
              <a:t>PRZYKŁADY ZASTOSOWANIA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68E016FC-7D9C-9A99-0831-75041DC44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00" y="2924136"/>
            <a:ext cx="1422692" cy="1097367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5F36A00E-8E8F-035E-FEEE-DB7554EB5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576" y="1466882"/>
            <a:ext cx="919561" cy="919561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7F2ABA69-84D4-90F5-BAAF-E1AC00EA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542" y="2537882"/>
            <a:ext cx="314325" cy="257175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447FEDCF-B926-ADF9-5FB2-D97F1F2BB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8657" y="2968485"/>
            <a:ext cx="314325" cy="257175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31B99B4C-4C50-A06D-9A4D-9D7677F1A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8656" y="3935858"/>
            <a:ext cx="314325" cy="257175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0821ACDE-742B-F1F6-053E-8CF817D2B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8657" y="3376668"/>
            <a:ext cx="314325" cy="257175"/>
          </a:xfrm>
          <a:prstGeom prst="rect">
            <a:avLst/>
          </a:prstGeom>
        </p:spPr>
      </p:pic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CBCBD72B-48E5-DBA9-2471-380F69C0E795}"/>
              </a:ext>
            </a:extLst>
          </p:cNvPr>
          <p:cNvSpPr txBox="1">
            <a:spLocks/>
          </p:cNvSpPr>
          <p:nvPr/>
        </p:nvSpPr>
        <p:spPr>
          <a:xfrm>
            <a:off x="3154061" y="2505102"/>
            <a:ext cx="7807853" cy="1951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dirty="0"/>
              <a:t>Konferencje, wydarzenia IT i </a:t>
            </a:r>
            <a:r>
              <a:rPr lang="pl-PL" dirty="0" err="1"/>
              <a:t>hackatony</a:t>
            </a:r>
            <a:endParaRPr lang="pl-PL" dirty="0"/>
          </a:p>
          <a:p>
            <a:pPr algn="l">
              <a:lnSpc>
                <a:spcPct val="100000"/>
              </a:lnSpc>
            </a:pPr>
            <a:r>
              <a:rPr lang="pl-PL" dirty="0">
                <a:solidFill>
                  <a:srgbClr val="682699"/>
                </a:solidFill>
              </a:rPr>
              <a:t>Łączenie</a:t>
            </a:r>
            <a:r>
              <a:rPr lang="pl-PL" dirty="0"/>
              <a:t> uczestników z dostawcami innowacyjnych rozwiązań cyfrowych</a:t>
            </a:r>
          </a:p>
          <a:p>
            <a:pPr algn="l">
              <a:lnSpc>
                <a:spcPct val="100000"/>
              </a:lnSpc>
            </a:pPr>
            <a:r>
              <a:rPr lang="pl-PL" dirty="0"/>
              <a:t>Budowanie szerokiej </a:t>
            </a:r>
            <a:r>
              <a:rPr lang="pl-PL" dirty="0">
                <a:solidFill>
                  <a:srgbClr val="682699"/>
                </a:solidFill>
              </a:rPr>
              <a:t>sieci kontaktów </a:t>
            </a:r>
            <a:r>
              <a:rPr lang="pl-PL" dirty="0"/>
              <a:t>i długotrwałych </a:t>
            </a:r>
            <a:r>
              <a:rPr lang="pl-PL" dirty="0">
                <a:solidFill>
                  <a:srgbClr val="682699"/>
                </a:solidFill>
              </a:rPr>
              <a:t>relacji biznesowych</a:t>
            </a:r>
          </a:p>
          <a:p>
            <a:pPr algn="l">
              <a:lnSpc>
                <a:spcPct val="100000"/>
              </a:lnSpc>
            </a:pPr>
            <a:r>
              <a:rPr lang="pl-PL" dirty="0"/>
              <a:t>Organizacja wydarzeń na całym terytorium działalności PDIH </a:t>
            </a:r>
            <a:br>
              <a:rPr lang="pl-PL" dirty="0"/>
            </a:br>
            <a:r>
              <a:rPr lang="pl-PL" dirty="0"/>
              <a:t>przy współpracy z Partnerami Stowarzyszonymi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F9080BA1-F2D6-44E8-0918-E4C386CB024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66DF082D-6D1C-B99F-DCCC-D6B7EB53B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45" y="5012073"/>
            <a:ext cx="7992259" cy="757658"/>
          </a:xfrm>
          <a:prstGeom prst="rect">
            <a:avLst/>
          </a:prstGeom>
        </p:spPr>
      </p:pic>
      <p:sp>
        <p:nvSpPr>
          <p:cNvPr id="40" name="Prostokąt 39">
            <a:extLst>
              <a:ext uri="{FF2B5EF4-FFF2-40B4-BE49-F238E27FC236}">
                <a16:creationId xmlns:a16="http://schemas.microsoft.com/office/drawing/2014/main" id="{DFACEF40-F661-32F6-FFC8-EC1B7AD0E3A1}"/>
              </a:ext>
            </a:extLst>
          </p:cNvPr>
          <p:cNvSpPr/>
          <p:nvPr/>
        </p:nvSpPr>
        <p:spPr>
          <a:xfrm>
            <a:off x="523524" y="861206"/>
            <a:ext cx="1837562" cy="5272000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3080094F-C043-E01F-807E-68688417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14</a:t>
            </a:fld>
            <a:endParaRPr lang="en-GB" sz="800" dirty="0">
              <a:solidFill>
                <a:srgbClr val="682699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6FDCA2-7071-5AF6-218B-78468AA028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9837" y="1232315"/>
            <a:ext cx="5140748" cy="102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Czcionka, Grafika, projekt graficzny, zrzut ekranu&#10;&#10;Opis wygenerowany automatycznie">
            <a:extLst>
              <a:ext uri="{FF2B5EF4-FFF2-40B4-BE49-F238E27FC236}">
                <a16:creationId xmlns:a16="http://schemas.microsoft.com/office/drawing/2014/main" id="{56D33D6E-0D50-CD9B-EBD7-CFB3C74C0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25" y="1242729"/>
            <a:ext cx="6780528" cy="1400904"/>
          </a:xfrm>
          <a:prstGeom prst="rect">
            <a:avLst/>
          </a:prstGeom>
        </p:spPr>
      </p:pic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490E5B03-3876-D321-C5C9-4B1CDBB52253}"/>
              </a:ext>
            </a:extLst>
          </p:cNvPr>
          <p:cNvCxnSpPr>
            <a:cxnSpLocks/>
          </p:cNvCxnSpPr>
          <p:nvPr/>
        </p:nvCxnSpPr>
        <p:spPr>
          <a:xfrm flipV="1">
            <a:off x="1292361" y="0"/>
            <a:ext cx="0" cy="594360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8C6F4E9-02E9-AF40-1768-428BBC72C121}"/>
              </a:ext>
            </a:extLst>
          </p:cNvPr>
          <p:cNvSpPr txBox="1">
            <a:spLocks/>
          </p:cNvSpPr>
          <p:nvPr/>
        </p:nvSpPr>
        <p:spPr>
          <a:xfrm>
            <a:off x="1534019" y="2748794"/>
            <a:ext cx="9235440" cy="2247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Dostęp do nowych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82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umiejętności i szkoleń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praktycznych.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Możliwość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82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testowania najnowszych technologii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 środowisku firmy dokonania analizy przedwdrożeniowej.</a:t>
            </a:r>
          </a:p>
          <a:p>
            <a:pPr algn="l">
              <a:lnSpc>
                <a:spcPct val="100000"/>
              </a:lnSpc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Możliwość podejmowania jeszcze lepszych i trafniejszych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82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decyzji biznesowych.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Możliwość pozyskania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82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dodatkowych środków finansowych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dalsze inwestycje.</a:t>
            </a:r>
          </a:p>
          <a:p>
            <a:pPr algn="l">
              <a:lnSpc>
                <a:spcPct val="100000"/>
              </a:lnSpc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82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Zwiększenie konkurencyjności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poprzez wdrażanie cyfrowych rozwiązań Przemysłu 4.0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Dostęp do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682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ekosystemu innowacji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budowanego w sieci EDIH = nawiązywania relacji biznesowych w kraju i za granicą.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Symbol zastępczy numeru slajdu 3">
            <a:extLst>
              <a:ext uri="{FF2B5EF4-FFF2-40B4-BE49-F238E27FC236}">
                <a16:creationId xmlns:a16="http://schemas.microsoft.com/office/drawing/2014/main" id="{22733043-47ED-58EE-B1D5-4E1F9E69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96244-084F-47D1-AFA2-8962DC64E62C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682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682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symbol, krąg, Grafika, fioletowy&#10;&#10;Opis wygenerowany automatycznie">
            <a:extLst>
              <a:ext uri="{FF2B5EF4-FFF2-40B4-BE49-F238E27FC236}">
                <a16:creationId xmlns:a16="http://schemas.microsoft.com/office/drawing/2014/main" id="{E2F75743-8FBE-16B3-899F-938C70E3B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3" y="4348157"/>
            <a:ext cx="241658" cy="241658"/>
          </a:xfrm>
          <a:prstGeom prst="rect">
            <a:avLst/>
          </a:prstGeom>
        </p:spPr>
      </p:pic>
      <p:pic>
        <p:nvPicPr>
          <p:cNvPr id="9" name="Obraz 8" descr="Obraz zawierający symbol, krąg, Grafika, fioletowy&#10;&#10;Opis wygenerowany automatycznie">
            <a:extLst>
              <a:ext uri="{FF2B5EF4-FFF2-40B4-BE49-F238E27FC236}">
                <a16:creationId xmlns:a16="http://schemas.microsoft.com/office/drawing/2014/main" id="{5CC5CDBD-656E-7388-6F63-3037179A5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3" y="3947504"/>
            <a:ext cx="241658" cy="241658"/>
          </a:xfrm>
          <a:prstGeom prst="rect">
            <a:avLst/>
          </a:prstGeom>
        </p:spPr>
      </p:pic>
      <p:pic>
        <p:nvPicPr>
          <p:cNvPr id="12" name="Obraz 11" descr="Obraz zawierający symbol, krąg, Grafika, fioletowy&#10;&#10;Opis wygenerowany automatycznie">
            <a:extLst>
              <a:ext uri="{FF2B5EF4-FFF2-40B4-BE49-F238E27FC236}">
                <a16:creationId xmlns:a16="http://schemas.microsoft.com/office/drawing/2014/main" id="{F930CFDA-A1A8-90EC-E5C0-F53BBC201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3" y="3546851"/>
            <a:ext cx="241658" cy="241658"/>
          </a:xfrm>
          <a:prstGeom prst="rect">
            <a:avLst/>
          </a:prstGeom>
        </p:spPr>
      </p:pic>
      <p:pic>
        <p:nvPicPr>
          <p:cNvPr id="13" name="Obraz 12" descr="Obraz zawierający symbol, krąg, Grafika, fioletowy&#10;&#10;Opis wygenerowany automatycznie">
            <a:extLst>
              <a:ext uri="{FF2B5EF4-FFF2-40B4-BE49-F238E27FC236}">
                <a16:creationId xmlns:a16="http://schemas.microsoft.com/office/drawing/2014/main" id="{CF17D89E-E016-2D98-0933-9C16C17BE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3" y="3160412"/>
            <a:ext cx="241658" cy="241658"/>
          </a:xfrm>
          <a:prstGeom prst="rect">
            <a:avLst/>
          </a:prstGeom>
        </p:spPr>
      </p:pic>
      <p:pic>
        <p:nvPicPr>
          <p:cNvPr id="14" name="Obraz 13" descr="Obraz zawierający symbol, krąg, Grafika, fioletowy&#10;&#10;Opis wygenerowany automatycznie">
            <a:extLst>
              <a:ext uri="{FF2B5EF4-FFF2-40B4-BE49-F238E27FC236}">
                <a16:creationId xmlns:a16="http://schemas.microsoft.com/office/drawing/2014/main" id="{46601501-F007-9862-EBF3-1B113C052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23" y="2748794"/>
            <a:ext cx="241658" cy="241658"/>
          </a:xfrm>
          <a:prstGeom prst="rect">
            <a:avLst/>
          </a:prstGeom>
        </p:spPr>
      </p:pic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0ED005C9-DB05-E68F-EC59-024A5901E192}"/>
              </a:ext>
            </a:extLst>
          </p:cNvPr>
          <p:cNvCxnSpPr>
            <a:cxnSpLocks/>
          </p:cNvCxnSpPr>
          <p:nvPr/>
        </p:nvCxnSpPr>
        <p:spPr>
          <a:xfrm flipV="1">
            <a:off x="1292361" y="6608242"/>
            <a:ext cx="0" cy="325958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3">
            <a:extLst>
              <a:ext uri="{FF2B5EF4-FFF2-40B4-BE49-F238E27FC236}">
                <a16:creationId xmlns:a16="http://schemas.microsoft.com/office/drawing/2014/main" id="{22733043-47ED-58EE-B1D5-4E1F9E69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96244-084F-47D1-AFA2-8962DC64E62C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682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682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CA4E080-A45F-E9AA-9661-C9618A4D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55" y="1290171"/>
            <a:ext cx="9255087" cy="95260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96BE67C-23D3-5BB7-EC2E-444D403D7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838" y="3210504"/>
            <a:ext cx="10434320" cy="18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4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>
            <a:extLst>
              <a:ext uri="{FF2B5EF4-FFF2-40B4-BE49-F238E27FC236}">
                <a16:creationId xmlns:a16="http://schemas.microsoft.com/office/drawing/2014/main" id="{BC637D08-4226-6C9E-AC67-61AC69ACCE0D}"/>
              </a:ext>
            </a:extLst>
          </p:cNvPr>
          <p:cNvSpPr/>
          <p:nvPr/>
        </p:nvSpPr>
        <p:spPr>
          <a:xfrm>
            <a:off x="6591439" y="2436686"/>
            <a:ext cx="5105122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pl-PL" altLang="pl-PL" sz="1600" b="1" spc="300" dirty="0">
                <a:solidFill>
                  <a:schemeClr val="bg1"/>
                </a:solidFill>
                <a:latin typeface="+mj-lt"/>
              </a:rPr>
              <a:t>ul. Trzy Lipy 3, budynek B, 80-172 Gdańsk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0D77FE37-6B7F-3061-3705-6784E75C9EAE}"/>
              </a:ext>
            </a:extLst>
          </p:cNvPr>
          <p:cNvSpPr/>
          <p:nvPr/>
        </p:nvSpPr>
        <p:spPr>
          <a:xfrm>
            <a:off x="5575513" y="1570740"/>
            <a:ext cx="6616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b="1" spc="300" dirty="0">
                <a:solidFill>
                  <a:schemeClr val="bg1"/>
                </a:solidFill>
                <a:latin typeface="+mj-lt"/>
              </a:rPr>
              <a:t>Pomorska Specjalna Strefa Ekonomiczna Sp. z o.o.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6DAC0B15-B86B-7E63-06ED-2C5EB1700773}"/>
              </a:ext>
            </a:extLst>
          </p:cNvPr>
          <p:cNvSpPr txBox="1"/>
          <p:nvPr/>
        </p:nvSpPr>
        <p:spPr>
          <a:xfrm>
            <a:off x="-296831" y="4628169"/>
            <a:ext cx="5967575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pl-PL" sz="2800" b="1" spc="300" dirty="0">
                <a:solidFill>
                  <a:schemeClr val="bg1"/>
                </a:solidFill>
                <a:latin typeface="+mj-lt"/>
              </a:rPr>
              <a:t>691 648 602      a.krzeminska@strefa.gda.pl</a:t>
            </a: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D7E49B33-2FFB-2C3B-BDFA-98AD6158C354}"/>
              </a:ext>
            </a:extLst>
          </p:cNvPr>
          <p:cNvSpPr/>
          <p:nvPr/>
        </p:nvSpPr>
        <p:spPr>
          <a:xfrm>
            <a:off x="6379306" y="2085091"/>
            <a:ext cx="5105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b="1" spc="300" dirty="0">
                <a:solidFill>
                  <a:schemeClr val="bg1"/>
                </a:solidFill>
                <a:latin typeface="+mj-lt"/>
              </a:rPr>
              <a:t>Gdański Park Naukowo-Technologiczny</a:t>
            </a:r>
            <a:endParaRPr lang="en-US" sz="1600" b="1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D5803D6-3308-0E9A-68E1-C6DAD2B85D51}"/>
              </a:ext>
            </a:extLst>
          </p:cNvPr>
          <p:cNvSpPr txBox="1"/>
          <p:nvPr/>
        </p:nvSpPr>
        <p:spPr>
          <a:xfrm>
            <a:off x="6998897" y="5719226"/>
            <a:ext cx="4434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Dziękuję za uwagę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F08CF4F4-B202-917B-9804-33D5AAEBC30A}"/>
              </a:ext>
            </a:extLst>
          </p:cNvPr>
          <p:cNvSpPr/>
          <p:nvPr/>
        </p:nvSpPr>
        <p:spPr bwMode="auto">
          <a:xfrm>
            <a:off x="1272254" y="4019320"/>
            <a:ext cx="3402594" cy="36933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449263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lang="pl-PL" sz="105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4CAFAF4-BE93-42C1-AAF2-6BDE8424A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21" y="393761"/>
            <a:ext cx="5105123" cy="46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0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FD5115B-A9C7-C73C-E19F-BA3A0806F18D}"/>
              </a:ext>
            </a:extLst>
          </p:cNvPr>
          <p:cNvSpPr txBox="1"/>
          <p:nvPr/>
        </p:nvSpPr>
        <p:spPr>
          <a:xfrm>
            <a:off x="-361643" y="6858000"/>
            <a:ext cx="4738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Budżet PDIH 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7A22C02-7D26-142B-C1A0-C8A039911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>
            <a:off x="0" y="2483819"/>
            <a:ext cx="1332948" cy="2350721"/>
          </a:xfrm>
          <a:prstGeom prst="rect">
            <a:avLst/>
          </a:prstGeom>
        </p:spPr>
      </p:pic>
      <p:sp>
        <p:nvSpPr>
          <p:cNvPr id="6" name="Symbol zastępczy numeru slajdu 3">
            <a:extLst>
              <a:ext uri="{FF2B5EF4-FFF2-40B4-BE49-F238E27FC236}">
                <a16:creationId xmlns:a16="http://schemas.microsoft.com/office/drawing/2014/main" id="{5CC83F8E-E2A8-2920-2B4D-56C3C7C402AF}"/>
              </a:ext>
            </a:extLst>
          </p:cNvPr>
          <p:cNvSpPr txBox="1">
            <a:spLocks/>
          </p:cNvSpPr>
          <p:nvPr/>
        </p:nvSpPr>
        <p:spPr>
          <a:xfrm>
            <a:off x="11489996" y="6492875"/>
            <a:ext cx="537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35190-5D22-4CB2-A9E7-ED37D96956A5}" type="slidenum">
              <a:rPr kumimoji="0" lang="pl-PL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983C9BDF-D94C-3CBC-4187-826549A8AEEC}"/>
              </a:ext>
            </a:extLst>
          </p:cNvPr>
          <p:cNvSpPr txBox="1">
            <a:spLocks/>
          </p:cNvSpPr>
          <p:nvPr/>
        </p:nvSpPr>
        <p:spPr>
          <a:xfrm>
            <a:off x="4608121" y="2043177"/>
            <a:ext cx="3989340" cy="8514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3 mln EUR | 14 mln PLN</a:t>
            </a:r>
          </a:p>
          <a:p>
            <a:r>
              <a:rPr lang="pl-PL" sz="1200"/>
              <a:t>budżet projektu</a:t>
            </a:r>
            <a:endParaRPr lang="pl-PL" sz="1200" dirty="0"/>
          </a:p>
        </p:txBody>
      </p:sp>
      <p:sp>
        <p:nvSpPr>
          <p:cNvPr id="8" name="Podtytuł 12">
            <a:extLst>
              <a:ext uri="{FF2B5EF4-FFF2-40B4-BE49-F238E27FC236}">
                <a16:creationId xmlns:a16="http://schemas.microsoft.com/office/drawing/2014/main" id="{B40DBE14-E983-3C4D-F1B8-89F650C8216E}"/>
              </a:ext>
            </a:extLst>
          </p:cNvPr>
          <p:cNvSpPr txBox="1">
            <a:spLocks/>
          </p:cNvSpPr>
          <p:nvPr/>
        </p:nvSpPr>
        <p:spPr>
          <a:xfrm>
            <a:off x="4608121" y="3484311"/>
            <a:ext cx="5429257" cy="1191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pl-PL" dirty="0"/>
              <a:t>1,5 mln EUR | 7 mln PLN </a:t>
            </a:r>
          </a:p>
          <a:p>
            <a:pPr algn="l">
              <a:lnSpc>
                <a:spcPct val="100000"/>
              </a:lnSpc>
            </a:pPr>
            <a:r>
              <a:rPr lang="pl-PL" sz="1200" dirty="0"/>
              <a:t>PARP | Fundusze Europejskie </a:t>
            </a:r>
            <a:br>
              <a:rPr lang="pl-PL" sz="1200" dirty="0"/>
            </a:br>
            <a:r>
              <a:rPr lang="pl-PL" sz="1200" dirty="0"/>
              <a:t>dla Nowoczesnej Gospodarki 2021-2027 (FENG)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ACE46944-3271-1650-1FBB-EC41DC355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252" r="49999"/>
          <a:stretch/>
        </p:blipFill>
        <p:spPr>
          <a:xfrm>
            <a:off x="10798999" y="2483819"/>
            <a:ext cx="1393001" cy="2350721"/>
          </a:xfrm>
          <a:prstGeom prst="rect">
            <a:avLst/>
          </a:prstGeom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1D8C75EF-B46D-557E-26C0-4EF624049565}"/>
              </a:ext>
            </a:extLst>
          </p:cNvPr>
          <p:cNvSpPr txBox="1">
            <a:spLocks/>
          </p:cNvSpPr>
          <p:nvPr/>
        </p:nvSpPr>
        <p:spPr>
          <a:xfrm>
            <a:off x="4597961" y="5085227"/>
            <a:ext cx="4189037" cy="416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pl-PL"/>
            </a:defPPr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pl-PL" sz="1800" dirty="0"/>
              <a:t>1,5 mln EUR  | 7 mln PLN</a:t>
            </a:r>
          </a:p>
          <a:p>
            <a:r>
              <a:rPr lang="pl-PL" sz="1200" dirty="0"/>
              <a:t>KE | Program „Cyfrowa Europa</a:t>
            </a:r>
            <a:br>
              <a:rPr lang="pl-PL" sz="1200" dirty="0"/>
            </a:br>
            <a:r>
              <a:rPr lang="pl-PL" sz="1200" dirty="0"/>
              <a:t>Digital Europe </a:t>
            </a:r>
            <a:r>
              <a:rPr lang="pl-PL" sz="1200" dirty="0" err="1"/>
              <a:t>Programme</a:t>
            </a:r>
            <a:r>
              <a:rPr lang="pl-PL" sz="1200" dirty="0"/>
              <a:t> 2021-2027 </a:t>
            </a:r>
          </a:p>
          <a:p>
            <a:endParaRPr lang="pl-PL" sz="1800" dirty="0"/>
          </a:p>
          <a:p>
            <a:endParaRPr lang="pl-PL" sz="18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D3373F1-3A62-DC83-969C-907D00E8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6575" y="2239770"/>
            <a:ext cx="1171874" cy="3511327"/>
          </a:xfrm>
          <a:prstGeom prst="rect">
            <a:avLst/>
          </a:prstGeom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DFDF9514-6A35-501A-A77F-3F8E1249E26C}"/>
              </a:ext>
            </a:extLst>
          </p:cNvPr>
          <p:cNvCxnSpPr/>
          <p:nvPr/>
        </p:nvCxnSpPr>
        <p:spPr>
          <a:xfrm>
            <a:off x="2717586" y="2408895"/>
            <a:ext cx="0" cy="3190240"/>
          </a:xfrm>
          <a:prstGeom prst="straightConnector1">
            <a:avLst/>
          </a:prstGeom>
          <a:ln w="19050">
            <a:solidFill>
              <a:srgbClr val="6826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D9BE654B-0A37-FB34-780E-B2DBC038654A}"/>
              </a:ext>
            </a:extLst>
          </p:cNvPr>
          <p:cNvCxnSpPr>
            <a:cxnSpLocks/>
          </p:cNvCxnSpPr>
          <p:nvPr/>
        </p:nvCxnSpPr>
        <p:spPr>
          <a:xfrm>
            <a:off x="2717586" y="2408895"/>
            <a:ext cx="5954536" cy="0"/>
          </a:xfrm>
          <a:prstGeom prst="line">
            <a:avLst/>
          </a:prstGeom>
          <a:ln w="19050">
            <a:solidFill>
              <a:srgbClr val="682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dtytuł 2">
            <a:extLst>
              <a:ext uri="{FF2B5EF4-FFF2-40B4-BE49-F238E27FC236}">
                <a16:creationId xmlns:a16="http://schemas.microsoft.com/office/drawing/2014/main" id="{EED0916A-5916-D317-B6DF-56DAB0B5A932}"/>
              </a:ext>
            </a:extLst>
          </p:cNvPr>
          <p:cNvSpPr txBox="1">
            <a:spLocks/>
          </p:cNvSpPr>
          <p:nvPr/>
        </p:nvSpPr>
        <p:spPr>
          <a:xfrm rot="16200000">
            <a:off x="1152795" y="3948944"/>
            <a:ext cx="2890368" cy="2147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900" spc="300" dirty="0">
                <a:solidFill>
                  <a:srgbClr val="330066"/>
                </a:solidFill>
                <a:latin typeface="+mj-lt"/>
                <a:cs typeface="+mn-cs"/>
              </a:rPr>
              <a:t>3 mln EUR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DCFDA3-77CC-52E6-2374-8DE462F265B1}"/>
              </a:ext>
            </a:extLst>
          </p:cNvPr>
          <p:cNvCxnSpPr>
            <a:cxnSpLocks/>
          </p:cNvCxnSpPr>
          <p:nvPr/>
        </p:nvCxnSpPr>
        <p:spPr>
          <a:xfrm flipH="1">
            <a:off x="4062759" y="3864393"/>
            <a:ext cx="4609363" cy="0"/>
          </a:xfrm>
          <a:prstGeom prst="straightConnector1">
            <a:avLst/>
          </a:prstGeom>
          <a:ln w="19050">
            <a:solidFill>
              <a:srgbClr val="682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5A4AAF7-5715-8DF6-666C-4A7485029BEA}"/>
              </a:ext>
            </a:extLst>
          </p:cNvPr>
          <p:cNvSpPr txBox="1"/>
          <p:nvPr/>
        </p:nvSpPr>
        <p:spPr>
          <a:xfrm>
            <a:off x="2874491" y="4531292"/>
            <a:ext cx="1176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900" spc="300" dirty="0">
                <a:solidFill>
                  <a:schemeClr val="bg1"/>
                </a:solidFill>
                <a:latin typeface="+mj-lt"/>
              </a:rPr>
              <a:t>1,5 mln</a:t>
            </a:r>
          </a:p>
          <a:p>
            <a:pPr algn="ctr"/>
            <a:r>
              <a:rPr lang="pl-PL" sz="900" spc="300" dirty="0">
                <a:solidFill>
                  <a:schemeClr val="bg1"/>
                </a:solidFill>
                <a:latin typeface="+mj-lt"/>
              </a:rPr>
              <a:t>EUR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2DA2D19-6BC9-8EA7-B54B-9D8770A1354D}"/>
              </a:ext>
            </a:extLst>
          </p:cNvPr>
          <p:cNvSpPr txBox="1"/>
          <p:nvPr/>
        </p:nvSpPr>
        <p:spPr>
          <a:xfrm>
            <a:off x="2886716" y="2991744"/>
            <a:ext cx="1176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900" spc="300" dirty="0">
                <a:solidFill>
                  <a:srgbClr val="000A55"/>
                </a:solidFill>
                <a:latin typeface="+mj-lt"/>
              </a:rPr>
              <a:t>1,5 mln</a:t>
            </a:r>
          </a:p>
          <a:p>
            <a:pPr algn="ctr"/>
            <a:r>
              <a:rPr lang="pl-PL" sz="900" spc="300" dirty="0">
                <a:solidFill>
                  <a:srgbClr val="000A55"/>
                </a:solidFill>
                <a:latin typeface="+mj-lt"/>
              </a:rPr>
              <a:t>EUR </a:t>
            </a: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416F3430-F4EE-3059-B917-5C8475983CA1}"/>
              </a:ext>
            </a:extLst>
          </p:cNvPr>
          <p:cNvCxnSpPr>
            <a:cxnSpLocks/>
          </p:cNvCxnSpPr>
          <p:nvPr/>
        </p:nvCxnSpPr>
        <p:spPr>
          <a:xfrm flipH="1">
            <a:off x="4062759" y="5462498"/>
            <a:ext cx="4609363" cy="0"/>
          </a:xfrm>
          <a:prstGeom prst="straightConnector1">
            <a:avLst/>
          </a:prstGeom>
          <a:ln w="19050">
            <a:solidFill>
              <a:srgbClr val="6826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 descr="Obraz zawierający Czcionka, Grafika, zrzut ekranu, projekt graficzny&#10;&#10;Opis wygenerowany automatycznie">
            <a:extLst>
              <a:ext uri="{FF2B5EF4-FFF2-40B4-BE49-F238E27FC236}">
                <a16:creationId xmlns:a16="http://schemas.microsoft.com/office/drawing/2014/main" id="{D6F52FC4-4D3A-F947-E9EE-5AE9A4DDA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79" y="1241945"/>
            <a:ext cx="3615665" cy="94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9AA1639-8DF7-6AA3-F295-82E321F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0225" y="589426"/>
            <a:ext cx="5859945" cy="5679147"/>
          </a:xfrm>
          <a:prstGeom prst="rect">
            <a:avLst/>
          </a:prstGeom>
        </p:spPr>
      </p:pic>
      <p:sp>
        <p:nvSpPr>
          <p:cNvPr id="49" name="pole tekstowe 48">
            <a:extLst>
              <a:ext uri="{FF2B5EF4-FFF2-40B4-BE49-F238E27FC236}">
                <a16:creationId xmlns:a16="http://schemas.microsoft.com/office/drawing/2014/main" id="{35A7B1A6-84F4-3E07-B5C0-DBB74B54FA80}"/>
              </a:ext>
            </a:extLst>
          </p:cNvPr>
          <p:cNvSpPr txBox="1"/>
          <p:nvPr/>
        </p:nvSpPr>
        <p:spPr>
          <a:xfrm>
            <a:off x="8897099" y="1096960"/>
            <a:ext cx="221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682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PL / 151 EU 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B8B7B59F-883E-6862-D7C3-BC45F24542D2}"/>
              </a:ext>
            </a:extLst>
          </p:cNvPr>
          <p:cNvSpPr txBox="1"/>
          <p:nvPr/>
        </p:nvSpPr>
        <p:spPr>
          <a:xfrm>
            <a:off x="707441" y="1780779"/>
            <a:ext cx="512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ośrodki gromadzące wiedzę i kompetencje w dziedzinie cyfrowej transformacji.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6D9E1BD-105F-C606-5F7D-254720268361}"/>
              </a:ext>
            </a:extLst>
          </p:cNvPr>
          <p:cNvSpPr txBox="1">
            <a:spLocks/>
          </p:cNvSpPr>
          <p:nvPr/>
        </p:nvSpPr>
        <p:spPr>
          <a:xfrm>
            <a:off x="690042" y="835530"/>
            <a:ext cx="4877637" cy="522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Europejskie Huby Innowacji Cyfrowych (EDIH)</a:t>
            </a:r>
          </a:p>
        </p:txBody>
      </p:sp>
      <p:pic>
        <p:nvPicPr>
          <p:cNvPr id="21" name="Obraz 20" descr="Obraz zawierający Czcionka, Grafika, tekst, projekt graficzny&#10;&#10;Opis wygenerowany automatycznie">
            <a:extLst>
              <a:ext uri="{FF2B5EF4-FFF2-40B4-BE49-F238E27FC236}">
                <a16:creationId xmlns:a16="http://schemas.microsoft.com/office/drawing/2014/main" id="{439134B5-25FB-8051-97C4-23DBBC3BE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1" y="3078684"/>
            <a:ext cx="3569919" cy="946915"/>
          </a:xfrm>
          <a:prstGeom prst="rect">
            <a:avLst/>
          </a:prstGeom>
        </p:spPr>
      </p:pic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35C101FC-3251-918C-3F19-DE4D9E2FE893}"/>
              </a:ext>
            </a:extLst>
          </p:cNvPr>
          <p:cNvCxnSpPr/>
          <p:nvPr/>
        </p:nvCxnSpPr>
        <p:spPr>
          <a:xfrm>
            <a:off x="782211" y="2865120"/>
            <a:ext cx="4785468" cy="0"/>
          </a:xfrm>
          <a:prstGeom prst="line">
            <a:avLst/>
          </a:prstGeom>
          <a:ln w="19050">
            <a:solidFill>
              <a:srgbClr val="682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Obraz 29" descr="Obraz zawierający tekst, krąg, zrzut ekranu, Czcionka&#10;&#10;Opis wygenerowany automatycznie">
            <a:extLst>
              <a:ext uri="{FF2B5EF4-FFF2-40B4-BE49-F238E27FC236}">
                <a16:creationId xmlns:a16="http://schemas.microsoft.com/office/drawing/2014/main" id="{09ED9A50-23C4-B4F1-2CB5-23FAB4589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1" y="4101800"/>
            <a:ext cx="4877636" cy="161414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B697F39-7A15-FCE7-0639-8BE8B2618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671" y="4650227"/>
            <a:ext cx="128588" cy="3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ole tekstowe 50">
            <a:extLst>
              <a:ext uri="{FF2B5EF4-FFF2-40B4-BE49-F238E27FC236}">
                <a16:creationId xmlns:a16="http://schemas.microsoft.com/office/drawing/2014/main" id="{B8B7B59F-883E-6862-D7C3-BC45F24542D2}"/>
              </a:ext>
            </a:extLst>
          </p:cNvPr>
          <p:cNvSpPr txBox="1"/>
          <p:nvPr/>
        </p:nvSpPr>
        <p:spPr>
          <a:xfrm>
            <a:off x="1601495" y="2010575"/>
            <a:ext cx="5104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wsparcie transformacji cyfrowej dostosowanej do </a:t>
            </a:r>
            <a:r>
              <a:rPr lang="pl-PL" dirty="0">
                <a:solidFill>
                  <a:srgbClr val="682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potrzeb </a:t>
            </a:r>
            <a:r>
              <a:rPr lang="pl-PL" u="sng" dirty="0">
                <a:solidFill>
                  <a:srgbClr val="682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lokalnych</a:t>
            </a:r>
            <a:r>
              <a:rPr lang="pl-PL" dirty="0">
                <a:solidFill>
                  <a:srgbClr val="682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MŚP w oparciu o specjalistyczne usługi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B377278-D618-C6DC-84AA-4FD559A9EE48}"/>
              </a:ext>
            </a:extLst>
          </p:cNvPr>
          <p:cNvSpPr txBox="1"/>
          <p:nvPr/>
        </p:nvSpPr>
        <p:spPr>
          <a:xfrm>
            <a:off x="1601494" y="3168436"/>
            <a:ext cx="5104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budowa </a:t>
            </a:r>
            <a:r>
              <a:rPr lang="pl-PL" u="sng" dirty="0">
                <a:solidFill>
                  <a:srgbClr val="682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regionalnego</a:t>
            </a:r>
            <a:r>
              <a:rPr lang="pl-PL" dirty="0">
                <a:solidFill>
                  <a:srgbClr val="682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ekosystemu </a:t>
            </a:r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użytkowników i dostawców oraz wzmocnienie lokalnego środowiska innowacji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C0C7F43-8BDF-D230-B1C1-220009390B70}"/>
              </a:ext>
            </a:extLst>
          </p:cNvPr>
          <p:cNvSpPr txBox="1"/>
          <p:nvPr/>
        </p:nvSpPr>
        <p:spPr>
          <a:xfrm>
            <a:off x="1601494" y="4497645"/>
            <a:ext cx="4250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budowa </a:t>
            </a:r>
            <a:r>
              <a:rPr lang="pl-PL" u="sng" dirty="0">
                <a:solidFill>
                  <a:srgbClr val="682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europejskiej</a:t>
            </a:r>
            <a:r>
              <a:rPr lang="pl-PL" dirty="0">
                <a:solidFill>
                  <a:srgbClr val="6826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Sieci EDIH </a:t>
            </a:r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obejmującej wszystkie regiony Europy</a:t>
            </a:r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87C17042-7B70-FC4F-D424-4F318E444DFA}"/>
              </a:ext>
            </a:extLst>
          </p:cNvPr>
          <p:cNvGrpSpPr/>
          <p:nvPr/>
        </p:nvGrpSpPr>
        <p:grpSpPr>
          <a:xfrm>
            <a:off x="822840" y="3315983"/>
            <a:ext cx="642908" cy="642908"/>
            <a:chOff x="635204" y="3280055"/>
            <a:chExt cx="642908" cy="642908"/>
          </a:xfrm>
          <a:gradFill flip="none" rotWithShape="1">
            <a:gsLst>
              <a:gs pos="0">
                <a:srgbClr val="682699">
                  <a:shade val="30000"/>
                  <a:satMod val="115000"/>
                </a:srgbClr>
              </a:gs>
              <a:gs pos="50000">
                <a:srgbClr val="682699">
                  <a:shade val="67500"/>
                  <a:satMod val="115000"/>
                </a:srgbClr>
              </a:gs>
              <a:gs pos="100000">
                <a:srgbClr val="682699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6A1D89AE-F528-70F5-A2E4-A781ED88C24D}"/>
                </a:ext>
              </a:extLst>
            </p:cNvPr>
            <p:cNvSpPr/>
            <p:nvPr/>
          </p:nvSpPr>
          <p:spPr>
            <a:xfrm>
              <a:off x="635204" y="3280055"/>
              <a:ext cx="642908" cy="6429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7" name="Obraz 36">
              <a:extLst>
                <a:ext uri="{FF2B5EF4-FFF2-40B4-BE49-F238E27FC236}">
                  <a16:creationId xmlns:a16="http://schemas.microsoft.com/office/drawing/2014/main" id="{D6398BC5-77E8-51B0-BF66-3D203190C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158" y="3439509"/>
              <a:ext cx="423001" cy="324000"/>
            </a:xfrm>
            <a:prstGeom prst="rect">
              <a:avLst/>
            </a:prstGeom>
            <a:grpFill/>
          </p:spPr>
        </p:pic>
      </p:grpSp>
      <p:grpSp>
        <p:nvGrpSpPr>
          <p:cNvPr id="42" name="Grupa 41">
            <a:extLst>
              <a:ext uri="{FF2B5EF4-FFF2-40B4-BE49-F238E27FC236}">
                <a16:creationId xmlns:a16="http://schemas.microsoft.com/office/drawing/2014/main" id="{9BF4F5C6-C257-ED3D-2B8A-5737E8E4AB9B}"/>
              </a:ext>
            </a:extLst>
          </p:cNvPr>
          <p:cNvGrpSpPr/>
          <p:nvPr/>
        </p:nvGrpSpPr>
        <p:grpSpPr>
          <a:xfrm>
            <a:off x="822840" y="2130898"/>
            <a:ext cx="642908" cy="642908"/>
            <a:chOff x="635204" y="1997769"/>
            <a:chExt cx="642908" cy="642908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23558D50-8489-0AE3-862F-868DA066F09A}"/>
                </a:ext>
              </a:extLst>
            </p:cNvPr>
            <p:cNvSpPr/>
            <p:nvPr/>
          </p:nvSpPr>
          <p:spPr>
            <a:xfrm>
              <a:off x="635204" y="1997769"/>
              <a:ext cx="642908" cy="642908"/>
            </a:xfrm>
            <a:prstGeom prst="rect">
              <a:avLst/>
            </a:prstGeom>
            <a:gradFill flip="none" rotWithShape="1">
              <a:gsLst>
                <a:gs pos="0">
                  <a:srgbClr val="682699">
                    <a:shade val="30000"/>
                    <a:satMod val="115000"/>
                  </a:srgbClr>
                </a:gs>
                <a:gs pos="50000">
                  <a:srgbClr val="682699">
                    <a:shade val="67500"/>
                    <a:satMod val="115000"/>
                  </a:srgbClr>
                </a:gs>
                <a:gs pos="100000">
                  <a:srgbClr val="682699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B6A25323-3E0C-C6B2-CF87-086494F26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158" y="2157223"/>
              <a:ext cx="369001" cy="324000"/>
            </a:xfrm>
            <a:prstGeom prst="rect">
              <a:avLst/>
            </a:prstGeom>
          </p:spPr>
        </p:pic>
      </p:grpSp>
      <p:grpSp>
        <p:nvGrpSpPr>
          <p:cNvPr id="44" name="Grupa 43">
            <a:extLst>
              <a:ext uri="{FF2B5EF4-FFF2-40B4-BE49-F238E27FC236}">
                <a16:creationId xmlns:a16="http://schemas.microsoft.com/office/drawing/2014/main" id="{261BD47F-9E62-0122-B579-0923A6629EB2}"/>
              </a:ext>
            </a:extLst>
          </p:cNvPr>
          <p:cNvGrpSpPr/>
          <p:nvPr/>
        </p:nvGrpSpPr>
        <p:grpSpPr>
          <a:xfrm>
            <a:off x="822840" y="4501068"/>
            <a:ext cx="642908" cy="642908"/>
            <a:chOff x="635204" y="4591049"/>
            <a:chExt cx="642908" cy="642908"/>
          </a:xfrm>
        </p:grpSpPr>
        <p:sp>
          <p:nvSpPr>
            <p:cNvPr id="50" name="Prostokąt 49">
              <a:extLst>
                <a:ext uri="{FF2B5EF4-FFF2-40B4-BE49-F238E27FC236}">
                  <a16:creationId xmlns:a16="http://schemas.microsoft.com/office/drawing/2014/main" id="{9C965D31-4561-2146-D058-CDA3BA0A5B9F}"/>
                </a:ext>
              </a:extLst>
            </p:cNvPr>
            <p:cNvSpPr/>
            <p:nvPr/>
          </p:nvSpPr>
          <p:spPr>
            <a:xfrm>
              <a:off x="635204" y="4591049"/>
              <a:ext cx="642908" cy="642908"/>
            </a:xfrm>
            <a:prstGeom prst="rect">
              <a:avLst/>
            </a:prstGeom>
            <a:gradFill flip="none" rotWithShape="1">
              <a:gsLst>
                <a:gs pos="0">
                  <a:srgbClr val="682699">
                    <a:shade val="30000"/>
                    <a:satMod val="115000"/>
                  </a:srgbClr>
                </a:gs>
                <a:gs pos="50000">
                  <a:srgbClr val="682699">
                    <a:shade val="67500"/>
                    <a:satMod val="115000"/>
                  </a:srgbClr>
                </a:gs>
                <a:gs pos="100000">
                  <a:srgbClr val="682699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1" name="Obraz 40">
              <a:extLst>
                <a:ext uri="{FF2B5EF4-FFF2-40B4-BE49-F238E27FC236}">
                  <a16:creationId xmlns:a16="http://schemas.microsoft.com/office/drawing/2014/main" id="{C191A890-5722-F034-7999-009665013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58" y="4750503"/>
              <a:ext cx="414000" cy="324000"/>
            </a:xfrm>
            <a:prstGeom prst="rect">
              <a:avLst/>
            </a:prstGeom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8BC97EC1-4A70-C547-B9B6-4EDC2DC146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6" r="8294"/>
          <a:stretch/>
        </p:blipFill>
        <p:spPr>
          <a:xfrm>
            <a:off x="5677633" y="1205097"/>
            <a:ext cx="6593840" cy="5652903"/>
          </a:xfrm>
          <a:prstGeom prst="rect">
            <a:avLst/>
          </a:prstGeom>
        </p:spPr>
      </p:pic>
      <p:pic>
        <p:nvPicPr>
          <p:cNvPr id="8" name="Obraz 7" descr="Obraz zawierający Czcionka, Grafika, symbol, zrzut ekranu&#10;&#10;Opis wygenerowany automatycznie">
            <a:extLst>
              <a:ext uri="{FF2B5EF4-FFF2-40B4-BE49-F238E27FC236}">
                <a16:creationId xmlns:a16="http://schemas.microsoft.com/office/drawing/2014/main" id="{C7E24DF5-3A5F-00A2-4F76-09DC9E7E9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8" y="1171283"/>
            <a:ext cx="1083031" cy="77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10434F1A-97CF-AFFD-FCAF-EAF5F9723A02}"/>
              </a:ext>
            </a:extLst>
          </p:cNvPr>
          <p:cNvCxnSpPr>
            <a:cxnSpLocks/>
          </p:cNvCxnSpPr>
          <p:nvPr/>
        </p:nvCxnSpPr>
        <p:spPr>
          <a:xfrm flipV="1">
            <a:off x="2757573" y="0"/>
            <a:ext cx="0" cy="685800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rostokąt 43">
            <a:extLst>
              <a:ext uri="{FF2B5EF4-FFF2-40B4-BE49-F238E27FC236}">
                <a16:creationId xmlns:a16="http://schemas.microsoft.com/office/drawing/2014/main" id="{028D7A4C-248A-D149-B0A2-3C3ABAB4FD21}"/>
              </a:ext>
            </a:extLst>
          </p:cNvPr>
          <p:cNvSpPr/>
          <p:nvPr/>
        </p:nvSpPr>
        <p:spPr>
          <a:xfrm>
            <a:off x="-16817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BDEDC3E1-1832-BE7D-BE23-D59156A00C7B}"/>
              </a:ext>
            </a:extLst>
          </p:cNvPr>
          <p:cNvSpPr/>
          <p:nvPr/>
        </p:nvSpPr>
        <p:spPr>
          <a:xfrm>
            <a:off x="523521" y="859192"/>
            <a:ext cx="2488140" cy="5274014"/>
          </a:xfrm>
          <a:prstGeom prst="rect">
            <a:avLst/>
          </a:prstGeom>
          <a:solidFill>
            <a:srgbClr val="682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Prostokąt 53">
            <a:extLst>
              <a:ext uri="{FF2B5EF4-FFF2-40B4-BE49-F238E27FC236}">
                <a16:creationId xmlns:a16="http://schemas.microsoft.com/office/drawing/2014/main" id="{1AC69493-71D4-68C3-B168-C9F605FF88B7}"/>
              </a:ext>
            </a:extLst>
          </p:cNvPr>
          <p:cNvSpPr/>
          <p:nvPr/>
        </p:nvSpPr>
        <p:spPr>
          <a:xfrm>
            <a:off x="523521" y="855202"/>
            <a:ext cx="11284655" cy="5272000"/>
          </a:xfrm>
          <a:prstGeom prst="rect">
            <a:avLst/>
          </a:prstGeom>
          <a:noFill/>
          <a:ln>
            <a:solidFill>
              <a:srgbClr val="6826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8559B24-AB2B-636E-52A3-915192CA9E88}"/>
              </a:ext>
            </a:extLst>
          </p:cNvPr>
          <p:cNvSpPr/>
          <p:nvPr/>
        </p:nvSpPr>
        <p:spPr>
          <a:xfrm>
            <a:off x="523523" y="861206"/>
            <a:ext cx="2494568" cy="5272000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ytul">
            <a:extLst>
              <a:ext uri="{FF2B5EF4-FFF2-40B4-BE49-F238E27FC236}">
                <a16:creationId xmlns:a16="http://schemas.microsoft.com/office/drawing/2014/main" id="{D243A727-EB70-6F6D-6BAC-366C08E18623}"/>
              </a:ext>
            </a:extLst>
          </p:cNvPr>
          <p:cNvSpPr txBox="1"/>
          <p:nvPr/>
        </p:nvSpPr>
        <p:spPr>
          <a:xfrm>
            <a:off x="776952" y="3468696"/>
            <a:ext cx="1767234" cy="530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LIDER PROJEKTU = KOORDYNATOR KONSORCJUM</a:t>
            </a:r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F8FE26DD-E842-FA98-6624-3453E93D2C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79" y="5220096"/>
            <a:ext cx="1103726" cy="551862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823D017C-D934-CC46-1092-52A294D52A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79" y="4113213"/>
            <a:ext cx="1122882" cy="1032396"/>
          </a:xfrm>
          <a:prstGeom prst="rect">
            <a:avLst/>
          </a:prstGeom>
        </p:spPr>
      </p:pic>
      <p:sp>
        <p:nvSpPr>
          <p:cNvPr id="52" name="Tytuł 1">
            <a:extLst>
              <a:ext uri="{FF2B5EF4-FFF2-40B4-BE49-F238E27FC236}">
                <a16:creationId xmlns:a16="http://schemas.microsoft.com/office/drawing/2014/main" id="{2FC27839-25A0-0BC0-5C28-5D8FA3943A5F}"/>
              </a:ext>
            </a:extLst>
          </p:cNvPr>
          <p:cNvSpPr txBox="1">
            <a:spLocks/>
          </p:cNvSpPr>
          <p:nvPr/>
        </p:nvSpPr>
        <p:spPr>
          <a:xfrm>
            <a:off x="776952" y="1148112"/>
            <a:ext cx="1870879" cy="522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Pomorski Hub Innowacji Cyfrowych</a:t>
            </a:r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BA53FFF-20B5-36A5-B256-705CBED214BA}"/>
              </a:ext>
            </a:extLst>
          </p:cNvPr>
          <p:cNvSpPr/>
          <p:nvPr/>
        </p:nvSpPr>
        <p:spPr>
          <a:xfrm>
            <a:off x="3306082" y="524462"/>
            <a:ext cx="1203818" cy="110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ytul">
            <a:extLst>
              <a:ext uri="{FF2B5EF4-FFF2-40B4-BE49-F238E27FC236}">
                <a16:creationId xmlns:a16="http://schemas.microsoft.com/office/drawing/2014/main" id="{12090E39-2CA4-529A-0F7F-49AC0BE3D9FA}"/>
              </a:ext>
            </a:extLst>
          </p:cNvPr>
          <p:cNvSpPr txBox="1"/>
          <p:nvPr/>
        </p:nvSpPr>
        <p:spPr>
          <a:xfrm>
            <a:off x="4509902" y="918193"/>
            <a:ext cx="6086977" cy="23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300" normalizeH="0" baseline="0" noProof="0" dirty="0">
                <a:ln>
                  <a:noFill/>
                </a:ln>
                <a:solidFill>
                  <a:srgbClr val="68269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LIDER &amp; PARTNERZY KONSORCJUM &amp; PARTNERZY STOWARZYSZENI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A2934DB7-6833-0778-9884-8C45139242C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EBFB0915-6778-F33D-80BD-85DE431468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977" y="2432477"/>
            <a:ext cx="1235765" cy="639740"/>
          </a:xfrm>
          <a:prstGeom prst="rect">
            <a:avLst/>
          </a:prstGeom>
        </p:spPr>
      </p:pic>
      <p:pic>
        <p:nvPicPr>
          <p:cNvPr id="47" name="Obraz 46" descr="Obraz zawierający tekst, zrzut ekranu, multimedia, oprogramowanie&#10;&#10;Opis wygenerowany automatycznie">
            <a:extLst>
              <a:ext uri="{FF2B5EF4-FFF2-40B4-BE49-F238E27FC236}">
                <a16:creationId xmlns:a16="http://schemas.microsoft.com/office/drawing/2014/main" id="{3106E0E4-1837-A19C-0F01-EB0FD8ECF9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5485"/>
          <a:stretch/>
        </p:blipFill>
        <p:spPr>
          <a:xfrm>
            <a:off x="3154061" y="1670973"/>
            <a:ext cx="8514416" cy="3992794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7383D08A-E490-EC7D-D1E2-60D37429C0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504" y="594474"/>
            <a:ext cx="826353" cy="133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2F53E52-D9A4-36B5-EE9A-08D7E70F8919}"/>
              </a:ext>
            </a:extLst>
          </p:cNvPr>
          <p:cNvSpPr/>
          <p:nvPr/>
        </p:nvSpPr>
        <p:spPr>
          <a:xfrm>
            <a:off x="-37908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783076-B857-4C6A-FCA6-0C8C45D9F6C3}"/>
              </a:ext>
            </a:extLst>
          </p:cNvPr>
          <p:cNvSpPr txBox="1"/>
          <p:nvPr/>
        </p:nvSpPr>
        <p:spPr>
          <a:xfrm>
            <a:off x="8936127" y="4710255"/>
            <a:ext cx="26548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Networking i dostęp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 ekosystemu innowacji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06695B7-3182-29C6-317D-99EBA606BABB}"/>
              </a:ext>
            </a:extLst>
          </p:cNvPr>
          <p:cNvSpPr txBox="1"/>
          <p:nvPr/>
        </p:nvSpPr>
        <p:spPr>
          <a:xfrm>
            <a:off x="6665910" y="4710255"/>
            <a:ext cx="2383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Wsparcie w zakresie znalezienia finansowania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CD0C0A5-4EC9-B7D6-EA35-6FBBA7084616}"/>
              </a:ext>
            </a:extLst>
          </p:cNvPr>
          <p:cNvSpPr txBox="1"/>
          <p:nvPr/>
        </p:nvSpPr>
        <p:spPr>
          <a:xfrm>
            <a:off x="9054978" y="5665323"/>
            <a:ext cx="253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informacyjno-promocyjne,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hackathony</a:t>
            </a:r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wydarzenia IT, sieć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infopoint</a:t>
            </a:r>
            <a:endParaRPr lang="pl-PL" sz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D2315BB-B343-3949-2C6C-9FA1EFFF752A}"/>
              </a:ext>
            </a:extLst>
          </p:cNvPr>
          <p:cNvSpPr txBox="1"/>
          <p:nvPr/>
        </p:nvSpPr>
        <p:spPr>
          <a:xfrm>
            <a:off x="6668260" y="5665323"/>
            <a:ext cx="2378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doradztwo i wybór optymalnego źródła finansowania, wsparcie w procesie pozyskiwania dotacji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EA92CAF-36C8-2C5D-922C-C73B4B60CAC6}"/>
              </a:ext>
            </a:extLst>
          </p:cNvPr>
          <p:cNvSpPr txBox="1"/>
          <p:nvPr/>
        </p:nvSpPr>
        <p:spPr>
          <a:xfrm>
            <a:off x="4352528" y="5665323"/>
            <a:ext cx="2315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demonstracyjne, optymalizacje, testy technologii, pilotaże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2492541-F6D9-4C6C-EFDB-8FD24E322C8A}"/>
              </a:ext>
            </a:extLst>
          </p:cNvPr>
          <p:cNvSpPr txBox="1"/>
          <p:nvPr/>
        </p:nvSpPr>
        <p:spPr>
          <a:xfrm>
            <a:off x="2465976" y="5665323"/>
            <a:ext cx="1998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doradcze, szkoleniowe, edukacyjne, analizy, audyty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0BA8A2D-1E15-B7FD-ECE0-D1D78B58BA3E}"/>
              </a:ext>
            </a:extLst>
          </p:cNvPr>
          <p:cNvSpPr txBox="1"/>
          <p:nvPr/>
        </p:nvSpPr>
        <p:spPr>
          <a:xfrm>
            <a:off x="1968221" y="2477186"/>
            <a:ext cx="1503168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PRZEMYSŁ 4.0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40296D8-7F48-05BD-A5C1-1068C1E0199E}"/>
              </a:ext>
            </a:extLst>
          </p:cNvPr>
          <p:cNvSpPr txBox="1"/>
          <p:nvPr/>
        </p:nvSpPr>
        <p:spPr>
          <a:xfrm>
            <a:off x="3616503" y="2477186"/>
            <a:ext cx="1468544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ROBOTYZACJA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4E0EDCC-AA4F-6BE5-475F-5AA08892E816}"/>
              </a:ext>
            </a:extLst>
          </p:cNvPr>
          <p:cNvSpPr txBox="1"/>
          <p:nvPr/>
        </p:nvSpPr>
        <p:spPr>
          <a:xfrm>
            <a:off x="5230161" y="2477186"/>
            <a:ext cx="389850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44B008-8D5C-69B6-1CC1-811568805052}"/>
              </a:ext>
            </a:extLst>
          </p:cNvPr>
          <p:cNvSpPr txBox="1"/>
          <p:nvPr/>
        </p:nvSpPr>
        <p:spPr>
          <a:xfrm>
            <a:off x="5765125" y="2477186"/>
            <a:ext cx="774059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VR/AR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C80E709-194E-8F00-F885-18B02D6F6C0C}"/>
              </a:ext>
            </a:extLst>
          </p:cNvPr>
          <p:cNvSpPr txBox="1"/>
          <p:nvPr/>
        </p:nvSpPr>
        <p:spPr>
          <a:xfrm>
            <a:off x="6684298" y="2477186"/>
            <a:ext cx="2403543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CYBERBEZPIECZEŃSTWO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6A613D43-D278-6DD4-DA27-7CBAB6BEFBEE}"/>
              </a:ext>
            </a:extLst>
          </p:cNvPr>
          <p:cNvSpPr txBox="1"/>
          <p:nvPr/>
        </p:nvSpPr>
        <p:spPr>
          <a:xfrm>
            <a:off x="9232954" y="2477186"/>
            <a:ext cx="2403542" cy="276999"/>
          </a:xfrm>
          <a:prstGeom prst="rect">
            <a:avLst/>
          </a:prstGeom>
          <a:gradFill flip="none" rotWithShape="1">
            <a:gsLst>
              <a:gs pos="0">
                <a:srgbClr val="682699">
                  <a:shade val="30000"/>
                  <a:satMod val="115000"/>
                </a:srgbClr>
              </a:gs>
              <a:gs pos="50000">
                <a:srgbClr val="682699">
                  <a:shade val="67500"/>
                  <a:satMod val="115000"/>
                </a:srgbClr>
              </a:gs>
              <a:gs pos="100000">
                <a:srgbClr val="68269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GOSPODARKA MORSKA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14A0AD7-7179-0895-0504-E5F1D4610BF0}"/>
              </a:ext>
            </a:extLst>
          </p:cNvPr>
          <p:cNvSpPr txBox="1"/>
          <p:nvPr/>
        </p:nvSpPr>
        <p:spPr>
          <a:xfrm>
            <a:off x="2339995" y="4914231"/>
            <a:ext cx="1963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Szkolenia, rozwój kompetencji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0D5B4F8-5BC8-5E92-7AD1-BAEDB8DD4517}"/>
              </a:ext>
            </a:extLst>
          </p:cNvPr>
          <p:cNvSpPr txBox="1"/>
          <p:nvPr/>
        </p:nvSpPr>
        <p:spPr>
          <a:xfrm>
            <a:off x="4552780" y="4914231"/>
            <a:ext cx="2153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Testowanie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B7A5722-75A0-2DE8-0EE6-98D269A5B0F4}"/>
              </a:ext>
            </a:extLst>
          </p:cNvPr>
          <p:cNvCxnSpPr>
            <a:cxnSpLocks/>
          </p:cNvCxnSpPr>
          <p:nvPr/>
        </p:nvCxnSpPr>
        <p:spPr>
          <a:xfrm>
            <a:off x="2407294" y="2865120"/>
            <a:ext cx="9229202" cy="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id="{DB9160DE-703C-C13E-9A75-8DA151362A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07" y="5185958"/>
            <a:ext cx="1235765" cy="6397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4A1D8FB-5A98-5A61-4E1F-061116CEA7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pic>
        <p:nvPicPr>
          <p:cNvPr id="16" name="Obraz 15" descr="Obraz zawierający Czcionka, Grafika, tekst, zrzut ekranu&#10;&#10;Opis wygenerowany automatycznie">
            <a:extLst>
              <a:ext uri="{FF2B5EF4-FFF2-40B4-BE49-F238E27FC236}">
                <a16:creationId xmlns:a16="http://schemas.microsoft.com/office/drawing/2014/main" id="{98E50C32-5C1E-997F-58D0-974196FF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6" y="861862"/>
            <a:ext cx="1662971" cy="1323300"/>
          </a:xfrm>
          <a:prstGeom prst="rect">
            <a:avLst/>
          </a:prstGeom>
        </p:spPr>
      </p:pic>
      <p:pic>
        <p:nvPicPr>
          <p:cNvPr id="18" name="Obraz 17" descr="Obraz zawierający Czcionka, Grafika, zrzut ekranu, projekt graficzny&#10;&#10;Opis wygenerowany automatycznie">
            <a:extLst>
              <a:ext uri="{FF2B5EF4-FFF2-40B4-BE49-F238E27FC236}">
                <a16:creationId xmlns:a16="http://schemas.microsoft.com/office/drawing/2014/main" id="{62BC8DD4-220A-6296-5443-5CF3D5CC7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19" y="910924"/>
            <a:ext cx="6499413" cy="1323234"/>
          </a:xfrm>
          <a:prstGeom prst="rect">
            <a:avLst/>
          </a:prstGeom>
        </p:spPr>
      </p:pic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58077979-5D6C-B260-BC08-84DF01E8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6</a:t>
            </a:fld>
            <a:endParaRPr lang="en-GB" sz="800" dirty="0">
              <a:solidFill>
                <a:srgbClr val="682699"/>
              </a:solidFill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659C69D-4258-C31D-49D8-2F077C255906}"/>
              </a:ext>
            </a:extLst>
          </p:cNvPr>
          <p:cNvGrpSpPr/>
          <p:nvPr/>
        </p:nvGrpSpPr>
        <p:grpSpPr>
          <a:xfrm>
            <a:off x="2514206" y="3169339"/>
            <a:ext cx="1695750" cy="1428663"/>
            <a:chOff x="2514206" y="3169339"/>
            <a:chExt cx="1695750" cy="1428663"/>
          </a:xfrm>
        </p:grpSpPr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8FA4CAD-2354-2917-47CA-80FD9887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2514206" y="3169339"/>
              <a:ext cx="1695750" cy="1428663"/>
            </a:xfrm>
            <a:prstGeom prst="rect">
              <a:avLst/>
            </a:prstGeom>
          </p:spPr>
        </p:pic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11A7C6B6-EA13-DA2F-6B00-E9233412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5272" y="3471183"/>
              <a:ext cx="648000" cy="648000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58D1430-E45D-F930-E2A9-B11752AA1B9D}"/>
              </a:ext>
            </a:extLst>
          </p:cNvPr>
          <p:cNvGrpSpPr/>
          <p:nvPr/>
        </p:nvGrpSpPr>
        <p:grpSpPr>
          <a:xfrm>
            <a:off x="4781425" y="3169339"/>
            <a:ext cx="1695748" cy="1428662"/>
            <a:chOff x="4781425" y="3169339"/>
            <a:chExt cx="1695748" cy="1428662"/>
          </a:xfrm>
        </p:grpSpPr>
        <p:pic>
          <p:nvPicPr>
            <p:cNvPr id="38" name="Obraz 37">
              <a:extLst>
                <a:ext uri="{FF2B5EF4-FFF2-40B4-BE49-F238E27FC236}">
                  <a16:creationId xmlns:a16="http://schemas.microsoft.com/office/drawing/2014/main" id="{FC3AE9B0-72B4-89E2-6374-0FDB306E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425" y="3169339"/>
              <a:ext cx="1695748" cy="1428662"/>
            </a:xfrm>
            <a:prstGeom prst="rect">
              <a:avLst/>
            </a:prstGeom>
          </p:spPr>
        </p:pic>
        <p:pic>
          <p:nvPicPr>
            <p:cNvPr id="50" name="Obraz 49">
              <a:extLst>
                <a:ext uri="{FF2B5EF4-FFF2-40B4-BE49-F238E27FC236}">
                  <a16:creationId xmlns:a16="http://schemas.microsoft.com/office/drawing/2014/main" id="{8C1B078F-30D8-746E-552C-308744F44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5299" y="3703141"/>
              <a:ext cx="648000" cy="648000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8CA020B1-586A-8D94-3EE7-ED5E734F02E4}"/>
              </a:ext>
            </a:extLst>
          </p:cNvPr>
          <p:cNvGrpSpPr/>
          <p:nvPr/>
        </p:nvGrpSpPr>
        <p:grpSpPr>
          <a:xfrm>
            <a:off x="7048642" y="3169339"/>
            <a:ext cx="1695750" cy="1428663"/>
            <a:chOff x="7048642" y="3169339"/>
            <a:chExt cx="1695750" cy="1428663"/>
          </a:xfrm>
        </p:grpSpPr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F83A7FB5-6FB4-1EDB-7284-958C35C6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7048642" y="3169339"/>
              <a:ext cx="1695750" cy="1428663"/>
            </a:xfrm>
            <a:prstGeom prst="rect">
              <a:avLst/>
            </a:prstGeom>
          </p:spPr>
        </p:pic>
        <p:pic>
          <p:nvPicPr>
            <p:cNvPr id="53" name="Obraz 52">
              <a:extLst>
                <a:ext uri="{FF2B5EF4-FFF2-40B4-BE49-F238E27FC236}">
                  <a16:creationId xmlns:a16="http://schemas.microsoft.com/office/drawing/2014/main" id="{89A4F06E-409F-411C-CA12-9203650E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2517" y="3506286"/>
              <a:ext cx="648000" cy="648000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5255C8F9-5CDA-7489-02F9-7EB2CA388CEC}"/>
              </a:ext>
            </a:extLst>
          </p:cNvPr>
          <p:cNvGrpSpPr/>
          <p:nvPr/>
        </p:nvGrpSpPr>
        <p:grpSpPr>
          <a:xfrm>
            <a:off x="9315862" y="3169339"/>
            <a:ext cx="1695750" cy="1428663"/>
            <a:chOff x="9315862" y="3169339"/>
            <a:chExt cx="1695750" cy="1428663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3094334F-D501-7933-FA65-0EEEF34F4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5862" y="3169339"/>
              <a:ext cx="1695750" cy="1428663"/>
            </a:xfrm>
            <a:prstGeom prst="rect">
              <a:avLst/>
            </a:prstGeom>
          </p:spPr>
        </p:pic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EDD016A6-A235-53D4-F3C2-62CC4AC3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39737" y="3641871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2F53E52-D9A4-36B5-EE9A-08D7E70F8919}"/>
              </a:ext>
            </a:extLst>
          </p:cNvPr>
          <p:cNvSpPr/>
          <p:nvPr/>
        </p:nvSpPr>
        <p:spPr>
          <a:xfrm>
            <a:off x="-37908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783076-B857-4C6A-FCA6-0C8C45D9F6C3}"/>
              </a:ext>
            </a:extLst>
          </p:cNvPr>
          <p:cNvSpPr txBox="1"/>
          <p:nvPr/>
        </p:nvSpPr>
        <p:spPr>
          <a:xfrm>
            <a:off x="8936127" y="4710255"/>
            <a:ext cx="26548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Networking i dostęp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 ekosystemu innowacji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06695B7-3182-29C6-317D-99EBA606BABB}"/>
              </a:ext>
            </a:extLst>
          </p:cNvPr>
          <p:cNvSpPr txBox="1"/>
          <p:nvPr/>
        </p:nvSpPr>
        <p:spPr>
          <a:xfrm>
            <a:off x="6665910" y="4710255"/>
            <a:ext cx="2383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Wsparcie w zakresie znalezienia finansowania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CD0C0A5-4EC9-B7D6-EA35-6FBBA7084616}"/>
              </a:ext>
            </a:extLst>
          </p:cNvPr>
          <p:cNvSpPr txBox="1"/>
          <p:nvPr/>
        </p:nvSpPr>
        <p:spPr>
          <a:xfrm>
            <a:off x="9054978" y="5665323"/>
            <a:ext cx="253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informacyjno-promocyjne,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hackathony</a:t>
            </a:r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wydarzenia IT, sieć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infopoint</a:t>
            </a:r>
            <a:endParaRPr lang="pl-PL" sz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D2315BB-B343-3949-2C6C-9FA1EFFF752A}"/>
              </a:ext>
            </a:extLst>
          </p:cNvPr>
          <p:cNvSpPr txBox="1"/>
          <p:nvPr/>
        </p:nvSpPr>
        <p:spPr>
          <a:xfrm>
            <a:off x="6668260" y="5665323"/>
            <a:ext cx="2378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doradztwo i wybór optymalnego źródła finansowania, wsparcie w procesie pozyskiwania dotacji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EA92CAF-36C8-2C5D-922C-C73B4B60CAC6}"/>
              </a:ext>
            </a:extLst>
          </p:cNvPr>
          <p:cNvSpPr txBox="1"/>
          <p:nvPr/>
        </p:nvSpPr>
        <p:spPr>
          <a:xfrm>
            <a:off x="4352528" y="5665323"/>
            <a:ext cx="2315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demonstracyjne, optymalizacje, testy technologii, pilotaże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2492541-F6D9-4C6C-EFDB-8FD24E322C8A}"/>
              </a:ext>
            </a:extLst>
          </p:cNvPr>
          <p:cNvSpPr txBox="1"/>
          <p:nvPr/>
        </p:nvSpPr>
        <p:spPr>
          <a:xfrm>
            <a:off x="2465976" y="5665323"/>
            <a:ext cx="1998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doradcze, szkoleniowe, edukacyjne, analizy, audyty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0BA8A2D-1E15-B7FD-ECE0-D1D78B58BA3E}"/>
              </a:ext>
            </a:extLst>
          </p:cNvPr>
          <p:cNvSpPr txBox="1"/>
          <p:nvPr/>
        </p:nvSpPr>
        <p:spPr>
          <a:xfrm>
            <a:off x="1968221" y="2477186"/>
            <a:ext cx="1503168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PRZEMYSŁ 4.0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40296D8-7F48-05BD-A5C1-1068C1E0199E}"/>
              </a:ext>
            </a:extLst>
          </p:cNvPr>
          <p:cNvSpPr txBox="1"/>
          <p:nvPr/>
        </p:nvSpPr>
        <p:spPr>
          <a:xfrm>
            <a:off x="3616503" y="2477186"/>
            <a:ext cx="1468544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ROBOTYZACJA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4E0EDCC-AA4F-6BE5-475F-5AA08892E816}"/>
              </a:ext>
            </a:extLst>
          </p:cNvPr>
          <p:cNvSpPr txBox="1"/>
          <p:nvPr/>
        </p:nvSpPr>
        <p:spPr>
          <a:xfrm>
            <a:off x="5230161" y="2477186"/>
            <a:ext cx="389850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44B008-8D5C-69B6-1CC1-811568805052}"/>
              </a:ext>
            </a:extLst>
          </p:cNvPr>
          <p:cNvSpPr txBox="1"/>
          <p:nvPr/>
        </p:nvSpPr>
        <p:spPr>
          <a:xfrm>
            <a:off x="5765125" y="2477186"/>
            <a:ext cx="774059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VR/AR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C80E709-194E-8F00-F885-18B02D6F6C0C}"/>
              </a:ext>
            </a:extLst>
          </p:cNvPr>
          <p:cNvSpPr txBox="1"/>
          <p:nvPr/>
        </p:nvSpPr>
        <p:spPr>
          <a:xfrm>
            <a:off x="6684298" y="2477186"/>
            <a:ext cx="2403543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CYBERBEZPIECZEŃSTWO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6A613D43-D278-6DD4-DA27-7CBAB6BEFBEE}"/>
              </a:ext>
            </a:extLst>
          </p:cNvPr>
          <p:cNvSpPr txBox="1"/>
          <p:nvPr/>
        </p:nvSpPr>
        <p:spPr>
          <a:xfrm>
            <a:off x="9232954" y="2477186"/>
            <a:ext cx="2403542" cy="276999"/>
          </a:xfrm>
          <a:prstGeom prst="rect">
            <a:avLst/>
          </a:prstGeom>
          <a:gradFill flip="none" rotWithShape="1">
            <a:gsLst>
              <a:gs pos="0">
                <a:srgbClr val="682699">
                  <a:shade val="30000"/>
                  <a:satMod val="115000"/>
                </a:srgbClr>
              </a:gs>
              <a:gs pos="50000">
                <a:srgbClr val="682699">
                  <a:shade val="67500"/>
                  <a:satMod val="115000"/>
                </a:srgbClr>
              </a:gs>
              <a:gs pos="100000">
                <a:srgbClr val="68269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GOSPODARKA MORSKA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14A0AD7-7179-0895-0504-E5F1D4610BF0}"/>
              </a:ext>
            </a:extLst>
          </p:cNvPr>
          <p:cNvSpPr txBox="1"/>
          <p:nvPr/>
        </p:nvSpPr>
        <p:spPr>
          <a:xfrm>
            <a:off x="2339995" y="4914231"/>
            <a:ext cx="19638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Szkolenia, rozwój kompetencji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0D5B4F8-5BC8-5E92-7AD1-BAEDB8DD4517}"/>
              </a:ext>
            </a:extLst>
          </p:cNvPr>
          <p:cNvSpPr txBox="1"/>
          <p:nvPr/>
        </p:nvSpPr>
        <p:spPr>
          <a:xfrm>
            <a:off x="4552780" y="4914231"/>
            <a:ext cx="2153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Testowanie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B7A5722-75A0-2DE8-0EE6-98D269A5B0F4}"/>
              </a:ext>
            </a:extLst>
          </p:cNvPr>
          <p:cNvCxnSpPr>
            <a:cxnSpLocks/>
          </p:cNvCxnSpPr>
          <p:nvPr/>
        </p:nvCxnSpPr>
        <p:spPr>
          <a:xfrm>
            <a:off x="2407294" y="2865120"/>
            <a:ext cx="9229202" cy="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id="{DB9160DE-703C-C13E-9A75-8DA151362A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07" y="5185958"/>
            <a:ext cx="1235765" cy="6397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4A1D8FB-5A98-5A61-4E1F-061116CEA7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pic>
        <p:nvPicPr>
          <p:cNvPr id="16" name="Obraz 15" descr="Obraz zawierający Czcionka, Grafika, tekst, zrzut ekranu&#10;&#10;Opis wygenerowany automatycznie">
            <a:extLst>
              <a:ext uri="{FF2B5EF4-FFF2-40B4-BE49-F238E27FC236}">
                <a16:creationId xmlns:a16="http://schemas.microsoft.com/office/drawing/2014/main" id="{98E50C32-5C1E-997F-58D0-974196FF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6" y="861862"/>
            <a:ext cx="1662971" cy="1323300"/>
          </a:xfrm>
          <a:prstGeom prst="rect">
            <a:avLst/>
          </a:prstGeom>
        </p:spPr>
      </p:pic>
      <p:pic>
        <p:nvPicPr>
          <p:cNvPr id="18" name="Obraz 17" descr="Obraz zawierający Czcionka, Grafika, zrzut ekranu, projekt graficzny&#10;&#10;Opis wygenerowany automatycznie">
            <a:extLst>
              <a:ext uri="{FF2B5EF4-FFF2-40B4-BE49-F238E27FC236}">
                <a16:creationId xmlns:a16="http://schemas.microsoft.com/office/drawing/2014/main" id="{62BC8DD4-220A-6296-5443-5CF3D5CC7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19" y="910924"/>
            <a:ext cx="6499413" cy="1323234"/>
          </a:xfrm>
          <a:prstGeom prst="rect">
            <a:avLst/>
          </a:prstGeom>
        </p:spPr>
      </p:pic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58077979-5D6C-B260-BC08-84DF01E8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7</a:t>
            </a:fld>
            <a:endParaRPr lang="en-GB" sz="800" dirty="0">
              <a:solidFill>
                <a:srgbClr val="682699"/>
              </a:solidFill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659C69D-4258-C31D-49D8-2F077C255906}"/>
              </a:ext>
            </a:extLst>
          </p:cNvPr>
          <p:cNvGrpSpPr/>
          <p:nvPr/>
        </p:nvGrpSpPr>
        <p:grpSpPr>
          <a:xfrm>
            <a:off x="2514206" y="3169339"/>
            <a:ext cx="1695750" cy="1428663"/>
            <a:chOff x="2514206" y="3169339"/>
            <a:chExt cx="1695750" cy="1428663"/>
          </a:xfrm>
        </p:grpSpPr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8FA4CAD-2354-2917-47CA-80FD9887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2514206" y="3169339"/>
              <a:ext cx="1695750" cy="1428663"/>
            </a:xfrm>
            <a:prstGeom prst="rect">
              <a:avLst/>
            </a:prstGeom>
          </p:spPr>
        </p:pic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11A7C6B6-EA13-DA2F-6B00-E9233412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5272" y="3471183"/>
              <a:ext cx="648000" cy="648000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58D1430-E45D-F930-E2A9-B11752AA1B9D}"/>
              </a:ext>
            </a:extLst>
          </p:cNvPr>
          <p:cNvGrpSpPr/>
          <p:nvPr/>
        </p:nvGrpSpPr>
        <p:grpSpPr>
          <a:xfrm>
            <a:off x="4781425" y="3169339"/>
            <a:ext cx="1695748" cy="1428662"/>
            <a:chOff x="4781425" y="3169339"/>
            <a:chExt cx="1695748" cy="1428662"/>
          </a:xfrm>
        </p:grpSpPr>
        <p:pic>
          <p:nvPicPr>
            <p:cNvPr id="38" name="Obraz 37">
              <a:extLst>
                <a:ext uri="{FF2B5EF4-FFF2-40B4-BE49-F238E27FC236}">
                  <a16:creationId xmlns:a16="http://schemas.microsoft.com/office/drawing/2014/main" id="{FC3AE9B0-72B4-89E2-6374-0FDB306E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425" y="3169339"/>
              <a:ext cx="1695748" cy="1428662"/>
            </a:xfrm>
            <a:prstGeom prst="rect">
              <a:avLst/>
            </a:prstGeom>
          </p:spPr>
        </p:pic>
        <p:pic>
          <p:nvPicPr>
            <p:cNvPr id="50" name="Obraz 49">
              <a:extLst>
                <a:ext uri="{FF2B5EF4-FFF2-40B4-BE49-F238E27FC236}">
                  <a16:creationId xmlns:a16="http://schemas.microsoft.com/office/drawing/2014/main" id="{8C1B078F-30D8-746E-552C-308744F44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5299" y="3703141"/>
              <a:ext cx="648000" cy="648000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8CA020B1-586A-8D94-3EE7-ED5E734F02E4}"/>
              </a:ext>
            </a:extLst>
          </p:cNvPr>
          <p:cNvGrpSpPr/>
          <p:nvPr/>
        </p:nvGrpSpPr>
        <p:grpSpPr>
          <a:xfrm>
            <a:off x="7048642" y="3169339"/>
            <a:ext cx="1695750" cy="1428663"/>
            <a:chOff x="7048642" y="3169339"/>
            <a:chExt cx="1695750" cy="1428663"/>
          </a:xfrm>
        </p:grpSpPr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F83A7FB5-6FB4-1EDB-7284-958C35C6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7048642" y="3169339"/>
              <a:ext cx="1695750" cy="1428663"/>
            </a:xfrm>
            <a:prstGeom prst="rect">
              <a:avLst/>
            </a:prstGeom>
          </p:spPr>
        </p:pic>
        <p:pic>
          <p:nvPicPr>
            <p:cNvPr id="53" name="Obraz 52">
              <a:extLst>
                <a:ext uri="{FF2B5EF4-FFF2-40B4-BE49-F238E27FC236}">
                  <a16:creationId xmlns:a16="http://schemas.microsoft.com/office/drawing/2014/main" id="{89A4F06E-409F-411C-CA12-9203650E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2517" y="3506286"/>
              <a:ext cx="648000" cy="648000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5255C8F9-5CDA-7489-02F9-7EB2CA388CEC}"/>
              </a:ext>
            </a:extLst>
          </p:cNvPr>
          <p:cNvGrpSpPr/>
          <p:nvPr/>
        </p:nvGrpSpPr>
        <p:grpSpPr>
          <a:xfrm>
            <a:off x="9315862" y="3169339"/>
            <a:ext cx="1695750" cy="1428663"/>
            <a:chOff x="9315862" y="3169339"/>
            <a:chExt cx="1695750" cy="1428663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3094334F-D501-7933-FA65-0EEEF34F4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5862" y="3169339"/>
              <a:ext cx="1695750" cy="1428663"/>
            </a:xfrm>
            <a:prstGeom prst="rect">
              <a:avLst/>
            </a:prstGeom>
          </p:spPr>
        </p:pic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EDD016A6-A235-53D4-F3C2-62CC4AC3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39737" y="3641871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0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2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B9E04500-FB17-B3AD-9958-427DC1089C45}"/>
              </a:ext>
            </a:extLst>
          </p:cNvPr>
          <p:cNvCxnSpPr>
            <a:cxnSpLocks/>
          </p:cNvCxnSpPr>
          <p:nvPr/>
        </p:nvCxnSpPr>
        <p:spPr>
          <a:xfrm flipV="1">
            <a:off x="2757573" y="0"/>
            <a:ext cx="0" cy="685800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Prostokąt 60">
            <a:extLst>
              <a:ext uri="{FF2B5EF4-FFF2-40B4-BE49-F238E27FC236}">
                <a16:creationId xmlns:a16="http://schemas.microsoft.com/office/drawing/2014/main" id="{61AD2A02-AC0D-1EA9-BA31-3B19A8146CFE}"/>
              </a:ext>
            </a:extLst>
          </p:cNvPr>
          <p:cNvSpPr/>
          <p:nvPr/>
        </p:nvSpPr>
        <p:spPr>
          <a:xfrm>
            <a:off x="523521" y="855202"/>
            <a:ext cx="11284655" cy="5272000"/>
          </a:xfrm>
          <a:prstGeom prst="rect">
            <a:avLst/>
          </a:prstGeom>
          <a:solidFill>
            <a:schemeClr val="bg1"/>
          </a:solidFill>
          <a:ln>
            <a:solidFill>
              <a:srgbClr val="1125A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F797AC89-5C37-D799-9DC8-06BD5AB33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133"/>
          <a:stretch/>
        </p:blipFill>
        <p:spPr>
          <a:xfrm>
            <a:off x="22473" y="2981640"/>
            <a:ext cx="1193005" cy="2167822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F97DB60C-05C6-8806-5B08-E4A94AFD3282}"/>
              </a:ext>
            </a:extLst>
          </p:cNvPr>
          <p:cNvSpPr/>
          <p:nvPr/>
        </p:nvSpPr>
        <p:spPr>
          <a:xfrm>
            <a:off x="-16817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2DCF12C-532D-43C7-B378-C400198468C8}"/>
              </a:ext>
            </a:extLst>
          </p:cNvPr>
          <p:cNvSpPr/>
          <p:nvPr/>
        </p:nvSpPr>
        <p:spPr>
          <a:xfrm>
            <a:off x="523523" y="861206"/>
            <a:ext cx="1868130" cy="5272000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97050680-6AEA-5EB4-2C2A-DFF0ED19E6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977" y="5185958"/>
            <a:ext cx="1235765" cy="639740"/>
          </a:xfrm>
          <a:prstGeom prst="rect">
            <a:avLst/>
          </a:prstGeom>
        </p:spPr>
      </p:pic>
      <p:sp>
        <p:nvSpPr>
          <p:cNvPr id="59" name="pole tekstowe 58">
            <a:extLst>
              <a:ext uri="{FF2B5EF4-FFF2-40B4-BE49-F238E27FC236}">
                <a16:creationId xmlns:a16="http://schemas.microsoft.com/office/drawing/2014/main" id="{57C4E176-534C-AD15-AD62-318B724D152D}"/>
              </a:ext>
            </a:extLst>
          </p:cNvPr>
          <p:cNvSpPr txBox="1"/>
          <p:nvPr/>
        </p:nvSpPr>
        <p:spPr>
          <a:xfrm>
            <a:off x="599228" y="956998"/>
            <a:ext cx="15744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spc="300" dirty="0">
                <a:solidFill>
                  <a:schemeClr val="bg1"/>
                </a:solidFill>
                <a:latin typeface="+mj-lt"/>
              </a:rPr>
              <a:t>WYBRANE USŁUGI</a:t>
            </a:r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591E7D8D-BC99-AD42-8E2F-95D512F95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37" y="2856770"/>
            <a:ext cx="1400841" cy="811013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B0BCCF64-C9A7-4D6B-27F6-D2A47A4258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grpSp>
        <p:nvGrpSpPr>
          <p:cNvPr id="63" name="Grupa 62">
            <a:extLst>
              <a:ext uri="{FF2B5EF4-FFF2-40B4-BE49-F238E27FC236}">
                <a16:creationId xmlns:a16="http://schemas.microsoft.com/office/drawing/2014/main" id="{2C22D1D9-7EE5-2EAF-382F-4569D5DE2641}"/>
              </a:ext>
            </a:extLst>
          </p:cNvPr>
          <p:cNvGrpSpPr/>
          <p:nvPr/>
        </p:nvGrpSpPr>
        <p:grpSpPr>
          <a:xfrm>
            <a:off x="2788141" y="956998"/>
            <a:ext cx="8768654" cy="5085968"/>
            <a:chOff x="2788141" y="956998"/>
            <a:chExt cx="8768654" cy="5085968"/>
          </a:xfrm>
        </p:grpSpPr>
        <p:sp>
          <p:nvSpPr>
            <p:cNvPr id="64" name="pole tekstowe 63">
              <a:extLst>
                <a:ext uri="{FF2B5EF4-FFF2-40B4-BE49-F238E27FC236}">
                  <a16:creationId xmlns:a16="http://schemas.microsoft.com/office/drawing/2014/main" id="{AF4D525C-D5F3-2D3D-4DF4-283C2E890D82}"/>
                </a:ext>
              </a:extLst>
            </p:cNvPr>
            <p:cNvSpPr txBox="1"/>
            <p:nvPr/>
          </p:nvSpPr>
          <p:spPr>
            <a:xfrm>
              <a:off x="2788141" y="4766250"/>
              <a:ext cx="707642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Metody lokalizacji zasobów/obiektów oparte na technologii bezprzewodowej systemy bez użycia GPS</a:t>
              </a:r>
            </a:p>
          </p:txBody>
        </p:sp>
        <p:sp>
          <p:nvSpPr>
            <p:cNvPr id="65" name="pole tekstowe 64">
              <a:extLst>
                <a:ext uri="{FF2B5EF4-FFF2-40B4-BE49-F238E27FC236}">
                  <a16:creationId xmlns:a16="http://schemas.microsoft.com/office/drawing/2014/main" id="{A80BF831-C9E1-4D1A-FC72-A4191AABE8B5}"/>
                </a:ext>
              </a:extLst>
            </p:cNvPr>
            <p:cNvSpPr txBox="1"/>
            <p:nvPr/>
          </p:nvSpPr>
          <p:spPr>
            <a:xfrm>
              <a:off x="2788141" y="1269718"/>
              <a:ext cx="7767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Wykorzystanie sztucznej inteligencji w analityce, monitorowaniu i optymalizacja wykorzystania </a:t>
              </a:r>
              <a:r>
                <a:rPr lang="pl-PL" sz="14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technologii chmurowych</a:t>
              </a:r>
              <a:endParaRPr lang="pl-PL" sz="1200" b="1" dirty="0">
                <a:solidFill>
                  <a:srgbClr val="682699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6" name="pole tekstowe 65">
              <a:extLst>
                <a:ext uri="{FF2B5EF4-FFF2-40B4-BE49-F238E27FC236}">
                  <a16:creationId xmlns:a16="http://schemas.microsoft.com/office/drawing/2014/main" id="{BC6CD992-3696-B1DA-D3D0-090C71E5E99A}"/>
                </a:ext>
              </a:extLst>
            </p:cNvPr>
            <p:cNvSpPr txBox="1"/>
            <p:nvPr/>
          </p:nvSpPr>
          <p:spPr>
            <a:xfrm>
              <a:off x="7698877" y="1616217"/>
              <a:ext cx="3291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Wykorzystanie bezprzewodowych </a:t>
              </a:r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sieci </a:t>
              </a:r>
              <a:r>
                <a:rPr lang="pl-PL" sz="1600" b="1" dirty="0" err="1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IoT</a:t>
              </a:r>
              <a:endParaRPr lang="pl-PL" sz="1400" b="1" dirty="0">
                <a:solidFill>
                  <a:srgbClr val="682699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7" name="pole tekstowe 66">
              <a:extLst>
                <a:ext uri="{FF2B5EF4-FFF2-40B4-BE49-F238E27FC236}">
                  <a16:creationId xmlns:a16="http://schemas.microsoft.com/office/drawing/2014/main" id="{5CA7872D-3734-3D98-4C6D-D95F105F410F}"/>
                </a:ext>
              </a:extLst>
            </p:cNvPr>
            <p:cNvSpPr txBox="1"/>
            <p:nvPr/>
          </p:nvSpPr>
          <p:spPr>
            <a:xfrm>
              <a:off x="2788141" y="1613216"/>
              <a:ext cx="45042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Prowadzenie </a:t>
              </a:r>
              <a:r>
                <a:rPr lang="pl-PL" sz="14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webinariów i szkoleń </a:t>
              </a:r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z zakresu transformacji cyfrowej</a:t>
              </a:r>
            </a:p>
          </p:txBody>
        </p:sp>
        <p:sp>
          <p:nvSpPr>
            <p:cNvPr id="68" name="pole tekstowe 67">
              <a:extLst>
                <a:ext uri="{FF2B5EF4-FFF2-40B4-BE49-F238E27FC236}">
                  <a16:creationId xmlns:a16="http://schemas.microsoft.com/office/drawing/2014/main" id="{60D8256C-5D6A-A8F2-EA44-D51CD2619386}"/>
                </a:ext>
              </a:extLst>
            </p:cNvPr>
            <p:cNvSpPr txBox="1"/>
            <p:nvPr/>
          </p:nvSpPr>
          <p:spPr>
            <a:xfrm>
              <a:off x="2788141" y="1956714"/>
              <a:ext cx="3115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Demonstracja systemu </a:t>
              </a:r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analizy big data</a:t>
              </a:r>
              <a:endParaRPr lang="pl-PL" sz="1400" b="1" dirty="0">
                <a:solidFill>
                  <a:srgbClr val="682699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9" name="pole tekstowe 68">
              <a:extLst>
                <a:ext uri="{FF2B5EF4-FFF2-40B4-BE49-F238E27FC236}">
                  <a16:creationId xmlns:a16="http://schemas.microsoft.com/office/drawing/2014/main" id="{48131C6A-EA79-1BC0-A112-5D4AFE26E17B}"/>
                </a:ext>
              </a:extLst>
            </p:cNvPr>
            <p:cNvSpPr txBox="1"/>
            <p:nvPr/>
          </p:nvSpPr>
          <p:spPr>
            <a:xfrm>
              <a:off x="6348942" y="1996461"/>
              <a:ext cx="3260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Automatyzacja i rozwój analizy danych w </a:t>
              </a:r>
              <a:r>
                <a:rPr lang="pl-PL" sz="1200" b="1" dirty="0" err="1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Pythonie</a:t>
              </a:r>
              <a:endParaRPr lang="pl-PL" sz="1200" b="1" dirty="0">
                <a:solidFill>
                  <a:srgbClr val="682699"/>
                </a:solidFill>
              </a:endParaRPr>
            </a:p>
          </p:txBody>
        </p:sp>
        <p:sp>
          <p:nvSpPr>
            <p:cNvPr id="70" name="pole tekstowe 69">
              <a:extLst>
                <a:ext uri="{FF2B5EF4-FFF2-40B4-BE49-F238E27FC236}">
                  <a16:creationId xmlns:a16="http://schemas.microsoft.com/office/drawing/2014/main" id="{07F1D4E1-85DF-B764-168C-37786165EBAB}"/>
                </a:ext>
              </a:extLst>
            </p:cNvPr>
            <p:cNvSpPr txBox="1"/>
            <p:nvPr/>
          </p:nvSpPr>
          <p:spPr>
            <a:xfrm>
              <a:off x="2788141" y="2330989"/>
              <a:ext cx="30903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Podstawy analizy danych z wykorzystaniem</a:t>
              </a:r>
              <a:r>
                <a:rPr lang="pl-PL" sz="12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pl-PL" sz="12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SQL</a:t>
              </a:r>
            </a:p>
          </p:txBody>
        </p:sp>
        <p:sp>
          <p:nvSpPr>
            <p:cNvPr id="71" name="pole tekstowe 70">
              <a:extLst>
                <a:ext uri="{FF2B5EF4-FFF2-40B4-BE49-F238E27FC236}">
                  <a16:creationId xmlns:a16="http://schemas.microsoft.com/office/drawing/2014/main" id="{C8FCBD7E-C4B4-DD6A-377A-A3CB151848A0}"/>
                </a:ext>
              </a:extLst>
            </p:cNvPr>
            <p:cNvSpPr txBox="1"/>
            <p:nvPr/>
          </p:nvSpPr>
          <p:spPr>
            <a:xfrm>
              <a:off x="2788141" y="2643709"/>
              <a:ext cx="27961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Projektowanie interfejsów graficznych – </a:t>
              </a:r>
              <a:r>
                <a:rPr lang="pl-PL" sz="12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UI</a:t>
              </a:r>
            </a:p>
          </p:txBody>
        </p:sp>
        <p:sp>
          <p:nvSpPr>
            <p:cNvPr id="72" name="pole tekstowe 71">
              <a:extLst>
                <a:ext uri="{FF2B5EF4-FFF2-40B4-BE49-F238E27FC236}">
                  <a16:creationId xmlns:a16="http://schemas.microsoft.com/office/drawing/2014/main" id="{995A6968-8B01-09E8-1160-40D40927C35C}"/>
                </a:ext>
              </a:extLst>
            </p:cNvPr>
            <p:cNvSpPr txBox="1"/>
            <p:nvPr/>
          </p:nvSpPr>
          <p:spPr>
            <a:xfrm>
              <a:off x="6348942" y="2633839"/>
              <a:ext cx="36762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Projektowanie intuicyjnych interfejsów użytkownika – </a:t>
              </a:r>
              <a:r>
                <a:rPr lang="pl-PL" sz="12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UX</a:t>
              </a:r>
            </a:p>
          </p:txBody>
        </p:sp>
        <p:sp>
          <p:nvSpPr>
            <p:cNvPr id="73" name="pole tekstowe 72">
              <a:extLst>
                <a:ext uri="{FF2B5EF4-FFF2-40B4-BE49-F238E27FC236}">
                  <a16:creationId xmlns:a16="http://schemas.microsoft.com/office/drawing/2014/main" id="{8E94586D-230D-3567-169E-33EA2379693D}"/>
                </a:ext>
              </a:extLst>
            </p:cNvPr>
            <p:cNvSpPr txBox="1"/>
            <p:nvPr/>
          </p:nvSpPr>
          <p:spPr>
            <a:xfrm>
              <a:off x="2788141" y="2956429"/>
              <a:ext cx="5738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Projektowanie nowoczesnych rozwiązań i aplikacji internetowych – </a:t>
              </a:r>
              <a:r>
                <a:rPr lang="pl-PL" sz="1200" b="1" dirty="0" err="1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Frontend</a:t>
              </a:r>
              <a:r>
                <a:rPr lang="pl-PL" sz="12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Development</a:t>
              </a:r>
              <a:endParaRPr lang="pl-PL" sz="1200" b="1" dirty="0">
                <a:solidFill>
                  <a:srgbClr val="682699"/>
                </a:solidFill>
              </a:endParaRPr>
            </a:p>
          </p:txBody>
        </p:sp>
        <p:sp>
          <p:nvSpPr>
            <p:cNvPr id="74" name="pole tekstowe 73">
              <a:extLst>
                <a:ext uri="{FF2B5EF4-FFF2-40B4-BE49-F238E27FC236}">
                  <a16:creationId xmlns:a16="http://schemas.microsoft.com/office/drawing/2014/main" id="{C805C859-801F-54AF-C25B-57CDCF21ECA3}"/>
                </a:ext>
              </a:extLst>
            </p:cNvPr>
            <p:cNvSpPr txBox="1"/>
            <p:nvPr/>
          </p:nvSpPr>
          <p:spPr>
            <a:xfrm>
              <a:off x="6348942" y="2315150"/>
              <a:ext cx="380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Projektowanie wydajnych aplikacji – </a:t>
              </a:r>
              <a:r>
                <a:rPr lang="pl-PL" sz="1200" b="1" dirty="0" err="1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Backend</a:t>
              </a:r>
              <a:r>
                <a:rPr lang="pl-PL" sz="12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Development</a:t>
              </a:r>
              <a:endParaRPr lang="pl-PL" sz="1200" b="1" dirty="0">
                <a:solidFill>
                  <a:srgbClr val="682699"/>
                </a:solidFill>
              </a:endParaRPr>
            </a:p>
          </p:txBody>
        </p:sp>
        <p:sp>
          <p:nvSpPr>
            <p:cNvPr id="75" name="pole tekstowe 74">
              <a:extLst>
                <a:ext uri="{FF2B5EF4-FFF2-40B4-BE49-F238E27FC236}">
                  <a16:creationId xmlns:a16="http://schemas.microsoft.com/office/drawing/2014/main" id="{1445F5ED-9798-14C3-EEF0-437F4CBBBC32}"/>
                </a:ext>
              </a:extLst>
            </p:cNvPr>
            <p:cNvSpPr txBox="1"/>
            <p:nvPr/>
          </p:nvSpPr>
          <p:spPr>
            <a:xfrm>
              <a:off x="2788141" y="3269149"/>
              <a:ext cx="74142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Rozwiązania wspierające Przemysł 4.0 </a:t>
              </a:r>
              <a:r>
                <a:rPr lang="pl-PL" sz="1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- Chmura, sztuczna inteligencja, przetwarzanie brzegowe.</a:t>
              </a:r>
              <a:endParaRPr lang="pl-PL" sz="1400" dirty="0"/>
            </a:p>
          </p:txBody>
        </p:sp>
        <p:sp>
          <p:nvSpPr>
            <p:cNvPr id="76" name="pole tekstowe 75">
              <a:extLst>
                <a:ext uri="{FF2B5EF4-FFF2-40B4-BE49-F238E27FC236}">
                  <a16:creationId xmlns:a16="http://schemas.microsoft.com/office/drawing/2014/main" id="{AEBECAD8-F19F-E27C-6AF8-A237DACB5C69}"/>
                </a:ext>
              </a:extLst>
            </p:cNvPr>
            <p:cNvSpPr txBox="1"/>
            <p:nvPr/>
          </p:nvSpPr>
          <p:spPr>
            <a:xfrm>
              <a:off x="2788141" y="3643424"/>
              <a:ext cx="87686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Dynamiczny model zarządzania procesami w oparciu o dotychczasowy model biznesowy lub nowy, uwzględniając strategię rozwoju organizacji, strukturę organizacyjną i biznesplan.</a:t>
              </a:r>
            </a:p>
          </p:txBody>
        </p:sp>
        <p:sp>
          <p:nvSpPr>
            <p:cNvPr id="77" name="pole tekstowe 76">
              <a:extLst>
                <a:ext uri="{FF2B5EF4-FFF2-40B4-BE49-F238E27FC236}">
                  <a16:creationId xmlns:a16="http://schemas.microsoft.com/office/drawing/2014/main" id="{23A81F52-5133-801D-EEA8-D12311BBDCA1}"/>
                </a:ext>
              </a:extLst>
            </p:cNvPr>
            <p:cNvSpPr txBox="1"/>
            <p:nvPr/>
          </p:nvSpPr>
          <p:spPr>
            <a:xfrm>
              <a:off x="2788141" y="956998"/>
              <a:ext cx="5714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 err="1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Cyberbezpieczeństwo</a:t>
              </a:r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- bezpieczeństwo procesów biznesowych i aplikacji informatycznych</a:t>
              </a:r>
              <a:endParaRPr lang="pl-PL" sz="1200" dirty="0"/>
            </a:p>
          </p:txBody>
        </p:sp>
        <p:sp>
          <p:nvSpPr>
            <p:cNvPr id="78" name="pole tekstowe 77">
              <a:extLst>
                <a:ext uri="{FF2B5EF4-FFF2-40B4-BE49-F238E27FC236}">
                  <a16:creationId xmlns:a16="http://schemas.microsoft.com/office/drawing/2014/main" id="{76450743-BE3A-494E-B17A-6610D1745ACD}"/>
                </a:ext>
              </a:extLst>
            </p:cNvPr>
            <p:cNvSpPr txBox="1"/>
            <p:nvPr/>
          </p:nvSpPr>
          <p:spPr>
            <a:xfrm>
              <a:off x="8844014" y="2943637"/>
              <a:ext cx="2036544" cy="313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pl-PL" sz="14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Audyt cyfryzacji, ADMA</a:t>
              </a:r>
            </a:p>
          </p:txBody>
        </p:sp>
        <p:sp>
          <p:nvSpPr>
            <p:cNvPr id="79" name="pole tekstowe 78">
              <a:extLst>
                <a:ext uri="{FF2B5EF4-FFF2-40B4-BE49-F238E27FC236}">
                  <a16:creationId xmlns:a16="http://schemas.microsoft.com/office/drawing/2014/main" id="{D9741123-7ED7-1EA3-9930-2C34755FC270}"/>
                </a:ext>
              </a:extLst>
            </p:cNvPr>
            <p:cNvSpPr txBox="1"/>
            <p:nvPr/>
          </p:nvSpPr>
          <p:spPr>
            <a:xfrm>
              <a:off x="2788141" y="5704412"/>
              <a:ext cx="5051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Mapa Strategii w kierunku procesów transformacji cyfrowej</a:t>
              </a:r>
            </a:p>
          </p:txBody>
        </p:sp>
        <p:sp>
          <p:nvSpPr>
            <p:cNvPr id="80" name="pole tekstowe 79">
              <a:extLst>
                <a:ext uri="{FF2B5EF4-FFF2-40B4-BE49-F238E27FC236}">
                  <a16:creationId xmlns:a16="http://schemas.microsoft.com/office/drawing/2014/main" id="{B6C0E548-0D68-4B84-D57D-A29C27EEDCF6}"/>
                </a:ext>
              </a:extLst>
            </p:cNvPr>
            <p:cNvSpPr txBox="1"/>
            <p:nvPr/>
          </p:nvSpPr>
          <p:spPr>
            <a:xfrm>
              <a:off x="2788141" y="5391690"/>
              <a:ext cx="50084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Wdrażanie nowych technologii informatycznych, </a:t>
              </a:r>
              <a:r>
                <a:rPr lang="pl-PL" sz="12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Przemysłu 4.0 i Medycyny 4.0</a:t>
              </a:r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02AB658D-AFE1-6774-C3B1-4E2340540728}"/>
                </a:ext>
              </a:extLst>
            </p:cNvPr>
            <p:cNvSpPr txBox="1"/>
            <p:nvPr/>
          </p:nvSpPr>
          <p:spPr>
            <a:xfrm>
              <a:off x="2788141" y="5078970"/>
              <a:ext cx="62595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Demonstracja </a:t>
              </a:r>
              <a:r>
                <a:rPr lang="pl-PL" sz="12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hybrydowego magazynu energii </a:t>
              </a:r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z analizą techniczno-ekonomiczną magazynu energii</a:t>
              </a:r>
            </a:p>
          </p:txBody>
        </p:sp>
        <p:sp>
          <p:nvSpPr>
            <p:cNvPr id="82" name="pole tekstowe 81">
              <a:extLst>
                <a:ext uri="{FF2B5EF4-FFF2-40B4-BE49-F238E27FC236}">
                  <a16:creationId xmlns:a16="http://schemas.microsoft.com/office/drawing/2014/main" id="{C3D41ADF-BE91-2807-2A0B-5E0FA4AF829B}"/>
                </a:ext>
              </a:extLst>
            </p:cNvPr>
            <p:cNvSpPr txBox="1"/>
            <p:nvPr/>
          </p:nvSpPr>
          <p:spPr>
            <a:xfrm>
              <a:off x="2788141" y="4110032"/>
              <a:ext cx="7712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Tworzenie </a:t>
              </a:r>
              <a:r>
                <a:rPr lang="pl-PL" sz="12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cyfrowych modeli 3D </a:t>
              </a:r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(tzw. cyfrowy bliźniak) oraz testowanie symulacyjne </a:t>
              </a:r>
              <a:r>
                <a:rPr lang="pl-PL" sz="12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intralogistyki</a:t>
              </a:r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procesów produkcyjnych</a:t>
              </a:r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344458CD-A6B8-95DD-4E2F-3BD68016D8D2}"/>
                </a:ext>
              </a:extLst>
            </p:cNvPr>
            <p:cNvSpPr txBox="1"/>
            <p:nvPr/>
          </p:nvSpPr>
          <p:spPr>
            <a:xfrm>
              <a:off x="2788141" y="4422752"/>
              <a:ext cx="61214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pl-PL" sz="1400" b="1" dirty="0">
                  <a:solidFill>
                    <a:srgbClr val="682699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Demonstrator technologii M8 </a:t>
              </a:r>
              <a:r>
                <a:rPr lang="pl-PL" sz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- platformy do optymalizacji zadań logistycznych</a:t>
              </a:r>
            </a:p>
          </p:txBody>
        </p:sp>
      </p:grpSp>
      <p:pic>
        <p:nvPicPr>
          <p:cNvPr id="85" name="Obraz 84" descr="Obraz zawierający szkic, design, ilustracja, sztuka&#10;&#10;Opis wygenerowany automatycznie">
            <a:extLst>
              <a:ext uri="{FF2B5EF4-FFF2-40B4-BE49-F238E27FC236}">
                <a16:creationId xmlns:a16="http://schemas.microsoft.com/office/drawing/2014/main" id="{6E2097E3-B34E-3B6D-D0CE-DB12EE2993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6" y="1466882"/>
            <a:ext cx="919561" cy="919561"/>
          </a:xfrm>
          <a:prstGeom prst="rect">
            <a:avLst/>
          </a:prstGeom>
        </p:spPr>
      </p:pic>
      <p:sp>
        <p:nvSpPr>
          <p:cNvPr id="2" name="Symbol zastępczy numeru slajdu 3">
            <a:extLst>
              <a:ext uri="{FF2B5EF4-FFF2-40B4-BE49-F238E27FC236}">
                <a16:creationId xmlns:a16="http://schemas.microsoft.com/office/drawing/2014/main" id="{0657EC0B-5ED5-D95C-17FA-37A9E4C1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8</a:t>
            </a:fld>
            <a:endParaRPr lang="en-GB" sz="800" dirty="0">
              <a:solidFill>
                <a:srgbClr val="682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5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2F53E52-D9A4-36B5-EE9A-08D7E70F8919}"/>
              </a:ext>
            </a:extLst>
          </p:cNvPr>
          <p:cNvSpPr/>
          <p:nvPr/>
        </p:nvSpPr>
        <p:spPr>
          <a:xfrm>
            <a:off x="-37908" y="0"/>
            <a:ext cx="2377903" cy="6858000"/>
          </a:xfrm>
          <a:prstGeom prst="rect">
            <a:avLst/>
          </a:prstGeom>
          <a:gradFill flip="none" rotWithShape="1">
            <a:gsLst>
              <a:gs pos="0">
                <a:srgbClr val="9D4CCC"/>
              </a:gs>
              <a:gs pos="98855">
                <a:srgbClr val="330066"/>
              </a:gs>
              <a:gs pos="51000">
                <a:srgbClr val="682699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783076-B857-4C6A-FCA6-0C8C45D9F6C3}"/>
              </a:ext>
            </a:extLst>
          </p:cNvPr>
          <p:cNvSpPr txBox="1"/>
          <p:nvPr/>
        </p:nvSpPr>
        <p:spPr>
          <a:xfrm>
            <a:off x="8936127" y="4710255"/>
            <a:ext cx="26548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Networking i dostęp 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do ekosystemu innowacji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06695B7-3182-29C6-317D-99EBA606BABB}"/>
              </a:ext>
            </a:extLst>
          </p:cNvPr>
          <p:cNvSpPr txBox="1"/>
          <p:nvPr/>
        </p:nvSpPr>
        <p:spPr>
          <a:xfrm>
            <a:off x="6665910" y="4710255"/>
            <a:ext cx="23836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Wsparcie w zakresie znalezienia finansowania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CD0C0A5-4EC9-B7D6-EA35-6FBBA7084616}"/>
              </a:ext>
            </a:extLst>
          </p:cNvPr>
          <p:cNvSpPr txBox="1"/>
          <p:nvPr/>
        </p:nvSpPr>
        <p:spPr>
          <a:xfrm>
            <a:off x="9054978" y="5665323"/>
            <a:ext cx="2536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informacyjno-promocyjne,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hackathony</a:t>
            </a:r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wydarzenia IT, sieć </a:t>
            </a:r>
            <a:r>
              <a:rPr lang="pl-PL" sz="12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infopoint</a:t>
            </a:r>
            <a:endParaRPr lang="pl-PL" sz="1200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D2315BB-B343-3949-2C6C-9FA1EFFF752A}"/>
              </a:ext>
            </a:extLst>
          </p:cNvPr>
          <p:cNvSpPr txBox="1"/>
          <p:nvPr/>
        </p:nvSpPr>
        <p:spPr>
          <a:xfrm>
            <a:off x="6668260" y="5665323"/>
            <a:ext cx="2378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doradztwo i wybór optymalnego źródła finansowania, wsparcie w procesie pozyskiwania dotacji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EA92CAF-36C8-2C5D-922C-C73B4B60CAC6}"/>
              </a:ext>
            </a:extLst>
          </p:cNvPr>
          <p:cNvSpPr txBox="1"/>
          <p:nvPr/>
        </p:nvSpPr>
        <p:spPr>
          <a:xfrm>
            <a:off x="4352528" y="5665323"/>
            <a:ext cx="2315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demonstracyjne, optymalizacje, testy technologii, pilotaże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2492541-F6D9-4C6C-EFDB-8FD24E322C8A}"/>
              </a:ext>
            </a:extLst>
          </p:cNvPr>
          <p:cNvSpPr txBox="1"/>
          <p:nvPr/>
        </p:nvSpPr>
        <p:spPr>
          <a:xfrm>
            <a:off x="2465976" y="5665323"/>
            <a:ext cx="1998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usługi doradcze, szkoleniowe, edukacyjne, analizy, audyty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0BA8A2D-1E15-B7FD-ECE0-D1D78B58BA3E}"/>
              </a:ext>
            </a:extLst>
          </p:cNvPr>
          <p:cNvSpPr txBox="1"/>
          <p:nvPr/>
        </p:nvSpPr>
        <p:spPr>
          <a:xfrm>
            <a:off x="1968221" y="2477186"/>
            <a:ext cx="1503168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PRZEMYSŁ 4.0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40296D8-7F48-05BD-A5C1-1068C1E0199E}"/>
              </a:ext>
            </a:extLst>
          </p:cNvPr>
          <p:cNvSpPr txBox="1"/>
          <p:nvPr/>
        </p:nvSpPr>
        <p:spPr>
          <a:xfrm>
            <a:off x="3616503" y="2477186"/>
            <a:ext cx="1468544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ROBOTYZACJA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4E0EDCC-AA4F-6BE5-475F-5AA08892E816}"/>
              </a:ext>
            </a:extLst>
          </p:cNvPr>
          <p:cNvSpPr txBox="1"/>
          <p:nvPr/>
        </p:nvSpPr>
        <p:spPr>
          <a:xfrm>
            <a:off x="5230161" y="2477186"/>
            <a:ext cx="389850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AI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44B008-8D5C-69B6-1CC1-811568805052}"/>
              </a:ext>
            </a:extLst>
          </p:cNvPr>
          <p:cNvSpPr txBox="1"/>
          <p:nvPr/>
        </p:nvSpPr>
        <p:spPr>
          <a:xfrm>
            <a:off x="5765125" y="2477186"/>
            <a:ext cx="774059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VR/AR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4C80E709-194E-8F00-F885-18B02D6F6C0C}"/>
              </a:ext>
            </a:extLst>
          </p:cNvPr>
          <p:cNvSpPr txBox="1"/>
          <p:nvPr/>
        </p:nvSpPr>
        <p:spPr>
          <a:xfrm>
            <a:off x="6684298" y="2477186"/>
            <a:ext cx="2403543" cy="276999"/>
          </a:xfrm>
          <a:prstGeom prst="rect">
            <a:avLst/>
          </a:prstGeom>
          <a:gradFill flip="none" rotWithShape="1">
            <a:gsLst>
              <a:gs pos="0">
                <a:srgbClr val="E52128">
                  <a:shade val="30000"/>
                  <a:satMod val="115000"/>
                </a:srgbClr>
              </a:gs>
              <a:gs pos="50000">
                <a:srgbClr val="E52128">
                  <a:shade val="67500"/>
                  <a:satMod val="115000"/>
                </a:srgbClr>
              </a:gs>
              <a:gs pos="100000">
                <a:srgbClr val="E52128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CYBERBEZPIECZEŃSTWO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6A613D43-D278-6DD4-DA27-7CBAB6BEFBEE}"/>
              </a:ext>
            </a:extLst>
          </p:cNvPr>
          <p:cNvSpPr txBox="1"/>
          <p:nvPr/>
        </p:nvSpPr>
        <p:spPr>
          <a:xfrm>
            <a:off x="9232954" y="2477186"/>
            <a:ext cx="2403542" cy="276999"/>
          </a:xfrm>
          <a:prstGeom prst="rect">
            <a:avLst/>
          </a:prstGeom>
          <a:gradFill flip="none" rotWithShape="1">
            <a:gsLst>
              <a:gs pos="0">
                <a:srgbClr val="682699">
                  <a:shade val="30000"/>
                  <a:satMod val="115000"/>
                </a:srgbClr>
              </a:gs>
              <a:gs pos="50000">
                <a:srgbClr val="682699">
                  <a:shade val="67500"/>
                  <a:satMod val="115000"/>
                </a:srgbClr>
              </a:gs>
              <a:gs pos="100000">
                <a:srgbClr val="68269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pl-PL" sz="1200" b="1" spc="3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GOSPODARKA MORSKA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514A0AD7-7179-0895-0504-E5F1D4610BF0}"/>
              </a:ext>
            </a:extLst>
          </p:cNvPr>
          <p:cNvSpPr txBox="1"/>
          <p:nvPr/>
        </p:nvSpPr>
        <p:spPr>
          <a:xfrm>
            <a:off x="2339995" y="4914231"/>
            <a:ext cx="196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Szkolenia, rozwój kompetencji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0D5B4F8-5BC8-5E92-7AD1-BAEDB8DD4517}"/>
              </a:ext>
            </a:extLst>
          </p:cNvPr>
          <p:cNvSpPr txBox="1"/>
          <p:nvPr/>
        </p:nvSpPr>
        <p:spPr>
          <a:xfrm>
            <a:off x="4552780" y="4914231"/>
            <a:ext cx="21530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Testowanie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B7A5722-75A0-2DE8-0EE6-98D269A5B0F4}"/>
              </a:ext>
            </a:extLst>
          </p:cNvPr>
          <p:cNvCxnSpPr>
            <a:cxnSpLocks/>
          </p:cNvCxnSpPr>
          <p:nvPr/>
        </p:nvCxnSpPr>
        <p:spPr>
          <a:xfrm>
            <a:off x="2407294" y="2865120"/>
            <a:ext cx="9229202" cy="0"/>
          </a:xfrm>
          <a:prstGeom prst="line">
            <a:avLst/>
          </a:prstGeom>
          <a:ln w="28575" cap="rnd">
            <a:solidFill>
              <a:srgbClr val="682699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>
            <a:extLst>
              <a:ext uri="{FF2B5EF4-FFF2-40B4-BE49-F238E27FC236}">
                <a16:creationId xmlns:a16="http://schemas.microsoft.com/office/drawing/2014/main" id="{DB9160DE-703C-C13E-9A75-8DA151362A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07" y="5185958"/>
            <a:ext cx="1235765" cy="6397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4A1D8FB-5A98-5A61-4E1F-061116CEA7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839" y="352534"/>
            <a:ext cx="3661429" cy="343857"/>
          </a:xfrm>
          <a:prstGeom prst="rect">
            <a:avLst/>
          </a:prstGeom>
        </p:spPr>
      </p:pic>
      <p:pic>
        <p:nvPicPr>
          <p:cNvPr id="16" name="Obraz 15" descr="Obraz zawierający Czcionka, Grafika, tekst, zrzut ekranu&#10;&#10;Opis wygenerowany automatycznie">
            <a:extLst>
              <a:ext uri="{FF2B5EF4-FFF2-40B4-BE49-F238E27FC236}">
                <a16:creationId xmlns:a16="http://schemas.microsoft.com/office/drawing/2014/main" id="{98E50C32-5C1E-997F-58D0-974196FF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6" y="861862"/>
            <a:ext cx="1662971" cy="1323300"/>
          </a:xfrm>
          <a:prstGeom prst="rect">
            <a:avLst/>
          </a:prstGeom>
        </p:spPr>
      </p:pic>
      <p:pic>
        <p:nvPicPr>
          <p:cNvPr id="18" name="Obraz 17" descr="Obraz zawierający Czcionka, Grafika, zrzut ekranu, projekt graficzny&#10;&#10;Opis wygenerowany automatycznie">
            <a:extLst>
              <a:ext uri="{FF2B5EF4-FFF2-40B4-BE49-F238E27FC236}">
                <a16:creationId xmlns:a16="http://schemas.microsoft.com/office/drawing/2014/main" id="{62BC8DD4-220A-6296-5443-5CF3D5CC7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19" y="910924"/>
            <a:ext cx="6499413" cy="1323234"/>
          </a:xfrm>
          <a:prstGeom prst="rect">
            <a:avLst/>
          </a:prstGeom>
        </p:spPr>
      </p:pic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58077979-5D6C-B260-BC08-84DF01E8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6961" y="6243117"/>
            <a:ext cx="556395" cy="3651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1E96244-084F-47D1-AFA2-8962DC64E62C}" type="slidenum">
              <a:rPr lang="en-GB" sz="800" smtClean="0">
                <a:solidFill>
                  <a:srgbClr val="682699"/>
                </a:solidFill>
              </a:rPr>
              <a:pPr/>
              <a:t>9</a:t>
            </a:fld>
            <a:endParaRPr lang="en-GB" sz="800" dirty="0">
              <a:solidFill>
                <a:srgbClr val="682699"/>
              </a:solidFill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659C69D-4258-C31D-49D8-2F077C255906}"/>
              </a:ext>
            </a:extLst>
          </p:cNvPr>
          <p:cNvGrpSpPr/>
          <p:nvPr/>
        </p:nvGrpSpPr>
        <p:grpSpPr>
          <a:xfrm>
            <a:off x="2514206" y="3169339"/>
            <a:ext cx="1695750" cy="1428663"/>
            <a:chOff x="2514206" y="3169339"/>
            <a:chExt cx="1695750" cy="1428663"/>
          </a:xfrm>
        </p:grpSpPr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8FA4CAD-2354-2917-47CA-80FD9887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2514206" y="3169339"/>
              <a:ext cx="1695750" cy="1428663"/>
            </a:xfrm>
            <a:prstGeom prst="rect">
              <a:avLst/>
            </a:prstGeom>
          </p:spPr>
        </p:pic>
        <p:pic>
          <p:nvPicPr>
            <p:cNvPr id="48" name="Obraz 47">
              <a:extLst>
                <a:ext uri="{FF2B5EF4-FFF2-40B4-BE49-F238E27FC236}">
                  <a16:creationId xmlns:a16="http://schemas.microsoft.com/office/drawing/2014/main" id="{11A7C6B6-EA13-DA2F-6B00-E9233412A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5272" y="3471183"/>
              <a:ext cx="648000" cy="648000"/>
            </a:xfrm>
            <a:prstGeom prst="rect">
              <a:avLst/>
            </a:prstGeom>
          </p:spPr>
        </p:pic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C58D1430-E45D-F930-E2A9-B11752AA1B9D}"/>
              </a:ext>
            </a:extLst>
          </p:cNvPr>
          <p:cNvGrpSpPr/>
          <p:nvPr/>
        </p:nvGrpSpPr>
        <p:grpSpPr>
          <a:xfrm>
            <a:off x="4781425" y="3169339"/>
            <a:ext cx="1695748" cy="1428662"/>
            <a:chOff x="4781425" y="3169339"/>
            <a:chExt cx="1695748" cy="1428662"/>
          </a:xfrm>
        </p:grpSpPr>
        <p:pic>
          <p:nvPicPr>
            <p:cNvPr id="38" name="Obraz 37">
              <a:extLst>
                <a:ext uri="{FF2B5EF4-FFF2-40B4-BE49-F238E27FC236}">
                  <a16:creationId xmlns:a16="http://schemas.microsoft.com/office/drawing/2014/main" id="{FC3AE9B0-72B4-89E2-6374-0FDB306E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1425" y="3169339"/>
              <a:ext cx="1695748" cy="1428662"/>
            </a:xfrm>
            <a:prstGeom prst="rect">
              <a:avLst/>
            </a:prstGeom>
          </p:spPr>
        </p:pic>
        <p:pic>
          <p:nvPicPr>
            <p:cNvPr id="50" name="Obraz 49">
              <a:extLst>
                <a:ext uri="{FF2B5EF4-FFF2-40B4-BE49-F238E27FC236}">
                  <a16:creationId xmlns:a16="http://schemas.microsoft.com/office/drawing/2014/main" id="{8C1B078F-30D8-746E-552C-308744F44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5299" y="3703141"/>
              <a:ext cx="648000" cy="648000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8CA020B1-586A-8D94-3EE7-ED5E734F02E4}"/>
              </a:ext>
            </a:extLst>
          </p:cNvPr>
          <p:cNvGrpSpPr/>
          <p:nvPr/>
        </p:nvGrpSpPr>
        <p:grpSpPr>
          <a:xfrm>
            <a:off x="7048642" y="3169339"/>
            <a:ext cx="1695750" cy="1428663"/>
            <a:chOff x="7048642" y="3169339"/>
            <a:chExt cx="1695750" cy="1428663"/>
          </a:xfrm>
        </p:grpSpPr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F83A7FB5-6FB4-1EDB-7284-958C35C64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7048642" y="3169339"/>
              <a:ext cx="1695750" cy="1428663"/>
            </a:xfrm>
            <a:prstGeom prst="rect">
              <a:avLst/>
            </a:prstGeom>
          </p:spPr>
        </p:pic>
        <p:pic>
          <p:nvPicPr>
            <p:cNvPr id="53" name="Obraz 52">
              <a:extLst>
                <a:ext uri="{FF2B5EF4-FFF2-40B4-BE49-F238E27FC236}">
                  <a16:creationId xmlns:a16="http://schemas.microsoft.com/office/drawing/2014/main" id="{89A4F06E-409F-411C-CA12-9203650E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2517" y="3506286"/>
              <a:ext cx="648000" cy="648000"/>
            </a:xfrm>
            <a:prstGeom prst="rect">
              <a:avLst/>
            </a:prstGeom>
          </p:spPr>
        </p:pic>
      </p:grpSp>
      <p:grpSp>
        <p:nvGrpSpPr>
          <p:cNvPr id="17" name="Grupa 16">
            <a:extLst>
              <a:ext uri="{FF2B5EF4-FFF2-40B4-BE49-F238E27FC236}">
                <a16:creationId xmlns:a16="http://schemas.microsoft.com/office/drawing/2014/main" id="{5255C8F9-5CDA-7489-02F9-7EB2CA388CEC}"/>
              </a:ext>
            </a:extLst>
          </p:cNvPr>
          <p:cNvGrpSpPr/>
          <p:nvPr/>
        </p:nvGrpSpPr>
        <p:grpSpPr>
          <a:xfrm>
            <a:off x="9315862" y="3169339"/>
            <a:ext cx="1695750" cy="1428663"/>
            <a:chOff x="9315862" y="3169339"/>
            <a:chExt cx="1695750" cy="1428663"/>
          </a:xfrm>
        </p:grpSpPr>
        <p:pic>
          <p:nvPicPr>
            <p:cNvPr id="39" name="Obraz 38">
              <a:extLst>
                <a:ext uri="{FF2B5EF4-FFF2-40B4-BE49-F238E27FC236}">
                  <a16:creationId xmlns:a16="http://schemas.microsoft.com/office/drawing/2014/main" id="{3094334F-D501-7933-FA65-0EEEF34F4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5862" y="3169339"/>
              <a:ext cx="1695750" cy="1428663"/>
            </a:xfrm>
            <a:prstGeom prst="rect">
              <a:avLst/>
            </a:prstGeom>
          </p:spPr>
        </p:pic>
        <p:pic>
          <p:nvPicPr>
            <p:cNvPr id="55" name="Obraz 54">
              <a:extLst>
                <a:ext uri="{FF2B5EF4-FFF2-40B4-BE49-F238E27FC236}">
                  <a16:creationId xmlns:a16="http://schemas.microsoft.com/office/drawing/2014/main" id="{EDD016A6-A235-53D4-F3C2-62CC4AC3C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39737" y="3641871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08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26" grpId="0"/>
      <p:bldP spid="28" grpId="0" animBg="1"/>
    </p:bldLst>
  </p:timing>
</p:sld>
</file>

<file path=ppt/theme/theme1.xml><?xml version="1.0" encoding="utf-8"?>
<a:theme xmlns:a="http://schemas.openxmlformats.org/drawingml/2006/main" name="EDIH-pl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8415</TotalTime>
  <Words>1281</Words>
  <Application>Microsoft Office PowerPoint</Application>
  <PresentationFormat>Panoramiczny</PresentationFormat>
  <Paragraphs>187</Paragraphs>
  <Slides>17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Segoe UI</vt:lpstr>
      <vt:lpstr>Times New Roman</vt:lpstr>
      <vt:lpstr>EDIH-pl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Wróbel</dc:creator>
  <cp:lastModifiedBy>Agnieszka Krzemińska</cp:lastModifiedBy>
  <cp:revision>138</cp:revision>
  <cp:lastPrinted>2021-11-29T07:27:27Z</cp:lastPrinted>
  <dcterms:created xsi:type="dcterms:W3CDTF">2020-08-27T15:00:49Z</dcterms:created>
  <dcterms:modified xsi:type="dcterms:W3CDTF">2024-10-30T11:21:57Z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39ee161-e4c6-49de-8cdb-8c108e8c8cd3_Enabled">
    <vt:lpwstr>true</vt:lpwstr>
  </property>
  <property fmtid="{D5CDD505-2E9C-101B-9397-08002B2CF9AE}" pid="3" name="MSIP_Label_339ee161-e4c6-49de-8cdb-8c108e8c8cd3_SetDate">
    <vt:lpwstr>2024-06-14T13:19:04Z</vt:lpwstr>
  </property>
  <property fmtid="{D5CDD505-2E9C-101B-9397-08002B2CF9AE}" pid="4" name="MSIP_Label_339ee161-e4c6-49de-8cdb-8c108e8c8cd3_Method">
    <vt:lpwstr>Standard</vt:lpwstr>
  </property>
  <property fmtid="{D5CDD505-2E9C-101B-9397-08002B2CF9AE}" pid="5" name="MSIP_Label_339ee161-e4c6-49de-8cdb-8c108e8c8cd3_Name">
    <vt:lpwstr>Ogólne</vt:lpwstr>
  </property>
  <property fmtid="{D5CDD505-2E9C-101B-9397-08002B2CF9AE}" pid="6" name="MSIP_Label_339ee161-e4c6-49de-8cdb-8c108e8c8cd3_SiteId">
    <vt:lpwstr>28390fa3-42a6-48ee-a9c3-9603a00c12a5</vt:lpwstr>
  </property>
  <property fmtid="{D5CDD505-2E9C-101B-9397-08002B2CF9AE}" pid="7" name="MSIP_Label_339ee161-e4c6-49de-8cdb-8c108e8c8cd3_ActionId">
    <vt:lpwstr>24ff706c-b202-4144-b569-b4046dccbfb9</vt:lpwstr>
  </property>
  <property fmtid="{D5CDD505-2E9C-101B-9397-08002B2CF9AE}" pid="8" name="MSIP_Label_339ee161-e4c6-49de-8cdb-8c108e8c8cd3_ContentBits">
    <vt:lpwstr>0</vt:lpwstr>
  </property>
</Properties>
</file>